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6" r:id="rId5"/>
  </p:sldMasterIdLst>
  <p:notesMasterIdLst>
    <p:notesMasterId r:id="rId18"/>
  </p:notesMasterIdLst>
  <p:handoutMasterIdLst>
    <p:handoutMasterId r:id="rId19"/>
  </p:handoutMasterIdLst>
  <p:sldIdLst>
    <p:sldId id="382" r:id="rId6"/>
    <p:sldId id="384" r:id="rId7"/>
    <p:sldId id="389" r:id="rId8"/>
    <p:sldId id="385" r:id="rId9"/>
    <p:sldId id="387" r:id="rId10"/>
    <p:sldId id="388" r:id="rId11"/>
    <p:sldId id="390" r:id="rId12"/>
    <p:sldId id="386" r:id="rId13"/>
    <p:sldId id="383" r:id="rId14"/>
    <p:sldId id="391" r:id="rId15"/>
    <p:sldId id="393" r:id="rId16"/>
    <p:sldId id="39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5D01AA4-B353-448D-8BEF-0241490AC23A}">
          <p14:sldIdLst>
            <p14:sldId id="382"/>
            <p14:sldId id="384"/>
            <p14:sldId id="389"/>
          </p14:sldIdLst>
        </p14:section>
        <p14:section name="Install" id="{0BE60460-2079-4B2B-A950-13D2E31D1F28}">
          <p14:sldIdLst>
            <p14:sldId id="385"/>
            <p14:sldId id="387"/>
            <p14:sldId id="388"/>
          </p14:sldIdLst>
        </p14:section>
        <p14:section name="GitHub" id="{7A3709DF-0F51-43D4-BEAF-C3BC25118C37}">
          <p14:sldIdLst>
            <p14:sldId id="390"/>
            <p14:sldId id="386"/>
            <p14:sldId id="383"/>
          </p14:sldIdLst>
        </p14:section>
        <p14:section name="IntelliJ" id="{2F008380-999F-4939-82E9-92869AB4DEB0}">
          <p14:sldIdLst>
            <p14:sldId id="391"/>
            <p14:sldId id="393"/>
            <p14:sldId id="392"/>
          </p14:sldIdLst>
        </p14:section>
      </p14:sectionLst>
    </p:ext>
    <p:ext uri="{EFAFB233-063F-42B5-8137-9DF3F51BA10A}">
      <p15:sldGuideLst xmlns:p15="http://schemas.microsoft.com/office/powerpoint/2012/main">
        <p15:guide id="1" orient="horz" pos="3873">
          <p15:clr>
            <a:srgbClr val="A4A3A4"/>
          </p15:clr>
        </p15:guide>
        <p15:guide id="2" orient="horz" pos="720">
          <p15:clr>
            <a:srgbClr val="A4A3A4"/>
          </p15:clr>
        </p15:guide>
        <p15:guide id="3" orient="horz" pos="3628">
          <p15:clr>
            <a:srgbClr val="A4A3A4"/>
          </p15:clr>
        </p15:guide>
        <p15:guide id="4" orient="horz" pos="2162">
          <p15:clr>
            <a:srgbClr val="A4A3A4"/>
          </p15:clr>
        </p15:guide>
        <p15:guide id="5" orient="horz" pos="1490">
          <p15:clr>
            <a:srgbClr val="A4A3A4"/>
          </p15:clr>
        </p15:guide>
        <p15:guide id="6" orient="horz" pos="1087">
          <p15:clr>
            <a:srgbClr val="A4A3A4"/>
          </p15:clr>
        </p15:guide>
        <p15:guide id="7" pos="5348">
          <p15:clr>
            <a:srgbClr val="A4A3A4"/>
          </p15:clr>
        </p15:guide>
        <p15:guide id="8" pos="2872">
          <p15:clr>
            <a:srgbClr val="A4A3A4"/>
          </p15:clr>
        </p15:guide>
        <p15:guide id="9" pos="383">
          <p15:clr>
            <a:srgbClr val="A4A3A4"/>
          </p15:clr>
        </p15:guide>
        <p15:guide id="10" orient="horz" pos="2905">
          <p15:clr>
            <a:srgbClr val="A4A3A4"/>
          </p15:clr>
        </p15:guide>
        <p15:guide id="11" orient="horz" pos="540">
          <p15:clr>
            <a:srgbClr val="A4A3A4"/>
          </p15:clr>
        </p15:guide>
        <p15:guide id="12" orient="horz" pos="2721">
          <p15:clr>
            <a:srgbClr val="A4A3A4"/>
          </p15:clr>
        </p15:guide>
        <p15:guide id="13" orient="horz" pos="1622">
          <p15:clr>
            <a:srgbClr val="A4A3A4"/>
          </p15:clr>
        </p15:guide>
        <p15:guide id="14" orient="horz" pos="1118">
          <p15:clr>
            <a:srgbClr val="A4A3A4"/>
          </p15:clr>
        </p15:guide>
        <p15:guide id="15" orient="horz" pos="81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2C8"/>
    <a:srgbClr val="56C26A"/>
    <a:srgbClr val="FA9370"/>
    <a:srgbClr val="FFB92D"/>
    <a:srgbClr val="F8707C"/>
    <a:srgbClr val="32915A"/>
    <a:srgbClr val="8E7FAE"/>
    <a:srgbClr val="59CBE8"/>
    <a:srgbClr val="4C374B"/>
    <a:srgbClr val="EB4E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1" autoAdjust="0"/>
    <p:restoredTop sz="82308" autoAdjust="0"/>
  </p:normalViewPr>
  <p:slideViewPr>
    <p:cSldViewPr snapToGrid="0" snapToObjects="1" showGuides="1">
      <p:cViewPr varScale="1">
        <p:scale>
          <a:sx n="102" d="100"/>
          <a:sy n="102" d="100"/>
        </p:scale>
        <p:origin x="102" y="174"/>
      </p:cViewPr>
      <p:guideLst>
        <p:guide orient="horz" pos="3873"/>
        <p:guide orient="horz" pos="720"/>
        <p:guide orient="horz" pos="3628"/>
        <p:guide orient="horz" pos="2162"/>
        <p:guide orient="horz" pos="1490"/>
        <p:guide orient="horz" pos="1087"/>
        <p:guide pos="5348"/>
        <p:guide pos="2872"/>
        <p:guide pos="383"/>
        <p:guide orient="horz" pos="2905"/>
        <p:guide orient="horz" pos="540"/>
        <p:guide orient="horz" pos="2721"/>
        <p:guide orient="horz" pos="1622"/>
        <p:guide orient="horz" pos="1118"/>
        <p:guide orient="horz" pos="81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111" d="100"/>
          <a:sy n="111" d="100"/>
        </p:scale>
        <p:origin x="-4568"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530723-19E9-414F-94C4-A9383601042E}" type="datetimeFigureOut">
              <a:rPr lang="en-US" smtClean="0"/>
              <a:t>10/25/2020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BB08B3-BB66-5949-8BF1-0419F2E86115}" type="slidenum">
              <a:rPr lang="en-US" smtClean="0"/>
              <a:t>‹nr.›</a:t>
            </a:fld>
            <a:endParaRPr lang="en-US"/>
          </a:p>
        </p:txBody>
      </p:sp>
    </p:spTree>
    <p:extLst>
      <p:ext uri="{BB962C8B-B14F-4D97-AF65-F5344CB8AC3E}">
        <p14:creationId xmlns:p14="http://schemas.microsoft.com/office/powerpoint/2010/main" val="29149716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BB4F6-C9D5-7749-B5D3-E38D4928F91F}" type="datetimeFigureOut">
              <a:rPr lang="en-US" smtClean="0"/>
              <a:t>10/25/2020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99F0D5-3A54-0F48-BA21-AF426CCFE917}" type="slidenum">
              <a:rPr lang="en-US" smtClean="0"/>
              <a:t>‹nr.›</a:t>
            </a:fld>
            <a:endParaRPr lang="en-US"/>
          </a:p>
        </p:txBody>
      </p:sp>
    </p:spTree>
    <p:extLst>
      <p:ext uri="{BB962C8B-B14F-4D97-AF65-F5344CB8AC3E}">
        <p14:creationId xmlns:p14="http://schemas.microsoft.com/office/powerpoint/2010/main" val="4237013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 lill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id="{07AEDEA3-9FD6-5849-BE9A-5527B34D2B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41613" y="4279563"/>
            <a:ext cx="1234017" cy="561918"/>
          </a:xfrm>
          <a:prstGeom prst="rect">
            <a:avLst/>
          </a:prstGeom>
        </p:spPr>
      </p:pic>
      <p:pic>
        <p:nvPicPr>
          <p:cNvPr id="14" name="Picture 13">
            <a:extLst>
              <a:ext uri="{FF2B5EF4-FFF2-40B4-BE49-F238E27FC236}">
                <a16:creationId xmlns:a16="http://schemas.microsoft.com/office/drawing/2014/main" id="{34B29DE9-70E1-5945-9BF8-8F456B89157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9353"/>
          <a:stretch/>
        </p:blipFill>
        <p:spPr>
          <a:xfrm>
            <a:off x="7183832" y="271942"/>
            <a:ext cx="1801282" cy="399081"/>
          </a:xfrm>
          <a:prstGeom prst="rect">
            <a:avLst/>
          </a:prstGeom>
        </p:spPr>
      </p:pic>
      <p:sp>
        <p:nvSpPr>
          <p:cNvPr id="16" name="Pladsholder til sidefod 3">
            <a:extLst>
              <a:ext uri="{FF2B5EF4-FFF2-40B4-BE49-F238E27FC236}">
                <a16:creationId xmlns:a16="http://schemas.microsoft.com/office/drawing/2014/main" id="{043645E8-D240-6644-A4FE-AD5B6AA2BD12}"/>
              </a:ext>
            </a:extLst>
          </p:cNvPr>
          <p:cNvSpPr>
            <a:spLocks noGrp="1"/>
          </p:cNvSpPr>
          <p:nvPr>
            <p:ph type="ftr" sz="quarter" idx="11"/>
          </p:nvPr>
        </p:nvSpPr>
        <p:spPr>
          <a:xfrm>
            <a:off x="378566" y="657926"/>
            <a:ext cx="3329333" cy="1032940"/>
          </a:xfrm>
          <a:prstGeom prst="rect">
            <a:avLst/>
          </a:prstGeom>
        </p:spPr>
        <p:txBody>
          <a:bodyPr anchor="t" anchorCtr="0"/>
          <a:lstStyle>
            <a:lvl1pPr algn="l">
              <a:lnSpc>
                <a:spcPts val="2700"/>
              </a:lnSpc>
              <a:defRPr lang="da-DK" sz="2600" b="1" kern="1200" cap="all" baseline="0" dirty="0">
                <a:solidFill>
                  <a:srgbClr val="FFFFFF"/>
                </a:solidFill>
                <a:latin typeface="Arial Narrow"/>
                <a:ea typeface="+mj-ea"/>
                <a:cs typeface="Arial Narrow"/>
              </a:defRPr>
            </a:lvl1pPr>
          </a:lstStyle>
          <a:p>
            <a:r>
              <a:rPr lang="da-DK"/>
              <a:t>Titel på præsentation</a:t>
            </a:r>
            <a:endParaRPr lang="da-DK" dirty="0"/>
          </a:p>
        </p:txBody>
      </p:sp>
      <p:sp>
        <p:nvSpPr>
          <p:cNvPr id="17" name="Pladsholder til dato 2">
            <a:extLst>
              <a:ext uri="{FF2B5EF4-FFF2-40B4-BE49-F238E27FC236}">
                <a16:creationId xmlns:a16="http://schemas.microsoft.com/office/drawing/2014/main" id="{8F1BA28F-2432-3840-9CB7-95CDBA72DBBD}"/>
              </a:ext>
            </a:extLst>
          </p:cNvPr>
          <p:cNvSpPr>
            <a:spLocks noGrp="1"/>
          </p:cNvSpPr>
          <p:nvPr>
            <p:ph type="dt" sz="half" idx="10"/>
          </p:nvPr>
        </p:nvSpPr>
        <p:spPr>
          <a:xfrm>
            <a:off x="378566" y="280545"/>
            <a:ext cx="2057400" cy="365125"/>
          </a:xfrm>
          <a:prstGeom prst="rect">
            <a:avLst/>
          </a:prstGeom>
        </p:spPr>
        <p:txBody>
          <a:bodyPr/>
          <a:lstStyle>
            <a:lvl1pPr>
              <a:defRPr sz="1100">
                <a:solidFill>
                  <a:schemeClr val="bg1"/>
                </a:solidFill>
                <a:latin typeface="+mj-lt"/>
              </a:defRPr>
            </a:lvl1pPr>
          </a:lstStyle>
          <a:p>
            <a:fld id="{F2F33983-3EA3-7947-ACAF-36C05A2AA628}" type="datetime2">
              <a:rPr lang="da-DK" smtClean="0"/>
              <a:pPr/>
              <a:t>25. oktober 2020</a:t>
            </a:fld>
            <a:endParaRPr lang="da-DK" dirty="0"/>
          </a:p>
        </p:txBody>
      </p:sp>
    </p:spTree>
    <p:extLst>
      <p:ext uri="{BB962C8B-B14F-4D97-AF65-F5344CB8AC3E}">
        <p14:creationId xmlns:p14="http://schemas.microsoft.com/office/powerpoint/2010/main" val="25972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øn baggrund">
    <p:spTree>
      <p:nvGrpSpPr>
        <p:cNvPr id="1" name=""/>
        <p:cNvGrpSpPr/>
        <p:nvPr/>
      </p:nvGrpSpPr>
      <p:grpSpPr>
        <a:xfrm>
          <a:off x="0" y="0"/>
          <a:ext cx="0" cy="0"/>
          <a:chOff x="0" y="0"/>
          <a:chExt cx="0" cy="0"/>
        </a:xfrm>
      </p:grpSpPr>
      <p:sp>
        <p:nvSpPr>
          <p:cNvPr id="8" name="Rektangel 6"/>
          <p:cNvSpPr/>
          <p:nvPr userDrawn="1"/>
        </p:nvSpPr>
        <p:spPr>
          <a:xfrm>
            <a:off x="0" y="0"/>
            <a:ext cx="9144000" cy="5143500"/>
          </a:xfrm>
          <a:prstGeom prst="rect">
            <a:avLst/>
          </a:prstGeom>
          <a:solidFill>
            <a:srgbClr val="3291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1"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6" name="Picture 5">
            <a:extLst>
              <a:ext uri="{FF2B5EF4-FFF2-40B4-BE49-F238E27FC236}">
                <a16:creationId xmlns:a16="http://schemas.microsoft.com/office/drawing/2014/main" id="{7BCE3A17-693B-2543-8BA9-E0AD90AD00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83959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a baggrund">
    <p:spTree>
      <p:nvGrpSpPr>
        <p:cNvPr id="1" name=""/>
        <p:cNvGrpSpPr/>
        <p:nvPr/>
      </p:nvGrpSpPr>
      <p:grpSpPr>
        <a:xfrm>
          <a:off x="0" y="0"/>
          <a:ext cx="0" cy="0"/>
          <a:chOff x="0" y="0"/>
          <a:chExt cx="0" cy="0"/>
        </a:xfrm>
      </p:grpSpPr>
      <p:sp>
        <p:nvSpPr>
          <p:cNvPr id="6" name="Rektangel 6"/>
          <p:cNvSpPr/>
          <p:nvPr userDrawn="1"/>
        </p:nvSpPr>
        <p:spPr>
          <a:xfrm>
            <a:off x="0" y="0"/>
            <a:ext cx="9144000" cy="5143500"/>
          </a:xfrm>
          <a:prstGeom prst="rect">
            <a:avLst/>
          </a:prstGeom>
          <a:solidFill>
            <a:srgbClr val="4C37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0"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7" name="Picture 6">
            <a:extLst>
              <a:ext uri="{FF2B5EF4-FFF2-40B4-BE49-F238E27FC236}">
                <a16:creationId xmlns:a16="http://schemas.microsoft.com/office/drawing/2014/main" id="{3CE4A0EB-41B8-7C41-8736-3384F83708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3611504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nty baggrund">
    <p:spTree>
      <p:nvGrpSpPr>
        <p:cNvPr id="1" name=""/>
        <p:cNvGrpSpPr/>
        <p:nvPr/>
      </p:nvGrpSpPr>
      <p:grpSpPr>
        <a:xfrm>
          <a:off x="0" y="0"/>
          <a:ext cx="0" cy="0"/>
          <a:chOff x="0" y="0"/>
          <a:chExt cx="0" cy="0"/>
        </a:xfrm>
      </p:grpSpPr>
      <p:sp>
        <p:nvSpPr>
          <p:cNvPr id="6" name="Rektangel 6"/>
          <p:cNvSpPr/>
          <p:nvPr userDrawn="1"/>
        </p:nvSpPr>
        <p:spPr>
          <a:xfrm>
            <a:off x="0" y="0"/>
            <a:ext cx="9144000" cy="5143500"/>
          </a:xfrm>
          <a:prstGeom prst="rect">
            <a:avLst/>
          </a:prstGeom>
          <a:solidFill>
            <a:srgbClr val="6ECE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2"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0"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7" name="Picture 6">
            <a:extLst>
              <a:ext uri="{FF2B5EF4-FFF2-40B4-BE49-F238E27FC236}">
                <a16:creationId xmlns:a16="http://schemas.microsoft.com/office/drawing/2014/main" id="{11F9882A-B60F-4140-9A76-7D78F73FD69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5091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ys lilla baggrund">
    <p:spTree>
      <p:nvGrpSpPr>
        <p:cNvPr id="1" name=""/>
        <p:cNvGrpSpPr/>
        <p:nvPr/>
      </p:nvGrpSpPr>
      <p:grpSpPr>
        <a:xfrm>
          <a:off x="0" y="0"/>
          <a:ext cx="0" cy="0"/>
          <a:chOff x="0" y="0"/>
          <a:chExt cx="0" cy="0"/>
        </a:xfrm>
      </p:grpSpPr>
      <p:sp>
        <p:nvSpPr>
          <p:cNvPr id="8" name="Rektangel 6"/>
          <p:cNvSpPr/>
          <p:nvPr userDrawn="1"/>
        </p:nvSpPr>
        <p:spPr>
          <a:xfrm>
            <a:off x="0" y="0"/>
            <a:ext cx="9144000" cy="5143500"/>
          </a:xfrm>
          <a:prstGeom prst="rect">
            <a:avLst/>
          </a:prstGeom>
          <a:solidFill>
            <a:srgbClr val="8E7F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1"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3"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6" name="Picture 5">
            <a:extLst>
              <a:ext uri="{FF2B5EF4-FFF2-40B4-BE49-F238E27FC236}">
                <a16:creationId xmlns:a16="http://schemas.microsoft.com/office/drawing/2014/main" id="{FCB39320-DE9C-FD43-8BA6-970B6B0BF8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2481897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litærgrøn baggrund med bille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54160" cy="5165369"/>
          </a:xfrm>
          <a:prstGeom prst="rect">
            <a:avLst/>
          </a:prstGeom>
        </p:spPr>
      </p:pic>
      <p:sp>
        <p:nvSpPr>
          <p:cNvPr id="2" name="Titel 1"/>
          <p:cNvSpPr>
            <a:spLocks noGrp="1"/>
          </p:cNvSpPr>
          <p:nvPr>
            <p:ph type="title"/>
          </p:nvPr>
        </p:nvSpPr>
        <p:spPr>
          <a:xfrm>
            <a:off x="4844946"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0" name="Pladsholder til tekst 9"/>
          <p:cNvSpPr>
            <a:spLocks noGrp="1"/>
          </p:cNvSpPr>
          <p:nvPr>
            <p:ph type="body" sz="quarter" idx="13"/>
          </p:nvPr>
        </p:nvSpPr>
        <p:spPr>
          <a:xfrm>
            <a:off x="4844946"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pic>
        <p:nvPicPr>
          <p:cNvPr id="7" name="Picture 6">
            <a:extLst>
              <a:ext uri="{FF2B5EF4-FFF2-40B4-BE49-F238E27FC236}">
                <a16:creationId xmlns:a16="http://schemas.microsoft.com/office/drawing/2014/main" id="{5BE553A8-D95F-C84B-A3D6-0BC5D322D88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3921754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litærgrøn baggrund">
    <p:spTree>
      <p:nvGrpSpPr>
        <p:cNvPr id="1" name=""/>
        <p:cNvGrpSpPr/>
        <p:nvPr/>
      </p:nvGrpSpPr>
      <p:grpSpPr>
        <a:xfrm>
          <a:off x="0" y="0"/>
          <a:ext cx="0" cy="0"/>
          <a:chOff x="0" y="0"/>
          <a:chExt cx="0" cy="0"/>
        </a:xfrm>
      </p:grpSpPr>
      <p:sp>
        <p:nvSpPr>
          <p:cNvPr id="8" name="Rektangel 6"/>
          <p:cNvSpPr/>
          <p:nvPr userDrawn="1"/>
        </p:nvSpPr>
        <p:spPr>
          <a:xfrm>
            <a:off x="0" y="0"/>
            <a:ext cx="9144000" cy="5143500"/>
          </a:xfrm>
          <a:prstGeom prst="rect">
            <a:avLst/>
          </a:prstGeom>
          <a:solidFill>
            <a:srgbClr val="8A9A6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1"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3"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6" name="Picture 5">
            <a:extLst>
              <a:ext uri="{FF2B5EF4-FFF2-40B4-BE49-F238E27FC236}">
                <a16:creationId xmlns:a16="http://schemas.microsoft.com/office/drawing/2014/main" id="{8A044D27-51EC-7946-B1FA-073B64F1F9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1285586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ul baggrund med bille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el 1"/>
          <p:cNvSpPr>
            <a:spLocks noGrp="1"/>
          </p:cNvSpPr>
          <p:nvPr>
            <p:ph type="title"/>
          </p:nvPr>
        </p:nvSpPr>
        <p:spPr>
          <a:xfrm>
            <a:off x="4844946" y="1187627"/>
            <a:ext cx="3670404" cy="396069"/>
          </a:xfrm>
        </p:spPr>
        <p:txBody>
          <a:bodyPr/>
          <a:lstStyle>
            <a:lvl1pPr>
              <a:defRPr>
                <a:solidFill>
                  <a:schemeClr val="tx1">
                    <a:lumMod val="85000"/>
                    <a:lumOff val="15000"/>
                  </a:schemeClr>
                </a:solidFill>
              </a:defRPr>
            </a:lvl1pPr>
          </a:lstStyle>
          <a:p>
            <a:r>
              <a:rPr lang="da-DK"/>
              <a:t>Klik for at redigere titeltypografien i masteren</a:t>
            </a:r>
            <a:endParaRPr lang="da-DK" dirty="0"/>
          </a:p>
        </p:txBody>
      </p:sp>
      <p:sp>
        <p:nvSpPr>
          <p:cNvPr id="10" name="Pladsholder til tekst 9"/>
          <p:cNvSpPr>
            <a:spLocks noGrp="1"/>
          </p:cNvSpPr>
          <p:nvPr>
            <p:ph type="body" sz="quarter" idx="13"/>
          </p:nvPr>
        </p:nvSpPr>
        <p:spPr>
          <a:xfrm>
            <a:off x="4844946" y="1559203"/>
            <a:ext cx="3670404" cy="939404"/>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8" name="Picture 7">
            <a:extLst>
              <a:ext uri="{FF2B5EF4-FFF2-40B4-BE49-F238E27FC236}">
                <a16:creationId xmlns:a16="http://schemas.microsoft.com/office/drawing/2014/main" id="{EDC001F2-20BB-6E45-B5E8-57E0AFE8F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4159801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ul baggrund">
    <p:spTree>
      <p:nvGrpSpPr>
        <p:cNvPr id="1" name=""/>
        <p:cNvGrpSpPr/>
        <p:nvPr/>
      </p:nvGrpSpPr>
      <p:grpSpPr>
        <a:xfrm>
          <a:off x="0" y="0"/>
          <a:ext cx="0" cy="0"/>
          <a:chOff x="0" y="0"/>
          <a:chExt cx="0" cy="0"/>
        </a:xfrm>
      </p:grpSpPr>
      <p:sp>
        <p:nvSpPr>
          <p:cNvPr id="8" name="Rektangel 6"/>
          <p:cNvSpPr/>
          <p:nvPr userDrawn="1"/>
        </p:nvSpPr>
        <p:spPr>
          <a:xfrm>
            <a:off x="0" y="0"/>
            <a:ext cx="9144000" cy="5143500"/>
          </a:xfrm>
          <a:prstGeom prst="rect">
            <a:avLst/>
          </a:prstGeom>
          <a:solidFill>
            <a:srgbClr val="FFB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1" name="Titel 1"/>
          <p:cNvSpPr>
            <a:spLocks noGrp="1"/>
          </p:cNvSpPr>
          <p:nvPr>
            <p:ph type="title"/>
          </p:nvPr>
        </p:nvSpPr>
        <p:spPr>
          <a:xfrm>
            <a:off x="631132" y="1187627"/>
            <a:ext cx="3670404" cy="396069"/>
          </a:xfrm>
        </p:spPr>
        <p:txBody>
          <a:bodyPr/>
          <a:lstStyle>
            <a:lvl1pPr>
              <a:defRPr>
                <a:solidFill>
                  <a:srgbClr val="262626"/>
                </a:solidFill>
              </a:defRPr>
            </a:lvl1pPr>
          </a:lstStyle>
          <a:p>
            <a:r>
              <a:rPr lang="da-DK"/>
              <a:t>Klik for at redigere titeltypografien i masteren</a:t>
            </a:r>
            <a:endParaRPr lang="da-DK" dirty="0"/>
          </a:p>
        </p:txBody>
      </p:sp>
      <p:sp>
        <p:nvSpPr>
          <p:cNvPr id="13" name="Pladsholder til tekst 9"/>
          <p:cNvSpPr>
            <a:spLocks noGrp="1"/>
          </p:cNvSpPr>
          <p:nvPr>
            <p:ph type="body" sz="quarter" idx="13"/>
          </p:nvPr>
        </p:nvSpPr>
        <p:spPr>
          <a:xfrm>
            <a:off x="631132" y="1559203"/>
            <a:ext cx="3670404" cy="939404"/>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6" name="Picture 5">
            <a:extLst>
              <a:ext uri="{FF2B5EF4-FFF2-40B4-BE49-F238E27FC236}">
                <a16:creationId xmlns:a16="http://schemas.microsoft.com/office/drawing/2014/main" id="{A821C993-1AB4-7849-AC2D-8157F0B848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265049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lutning">
    <p:spTree>
      <p:nvGrpSpPr>
        <p:cNvPr id="1" name=""/>
        <p:cNvGrpSpPr/>
        <p:nvPr/>
      </p:nvGrpSpPr>
      <p:grpSpPr>
        <a:xfrm>
          <a:off x="0" y="0"/>
          <a:ext cx="0" cy="0"/>
          <a:chOff x="0" y="0"/>
          <a:chExt cx="0" cy="0"/>
        </a:xfrm>
      </p:grpSpPr>
      <p:sp>
        <p:nvSpPr>
          <p:cNvPr id="20" name="Rektangel 19"/>
          <p:cNvSpPr/>
          <p:nvPr userDrawn="1"/>
        </p:nvSpPr>
        <p:spPr>
          <a:xfrm>
            <a:off x="-1" y="1"/>
            <a:ext cx="3060701" cy="5143500"/>
          </a:xfrm>
          <a:prstGeom prst="rect">
            <a:avLst/>
          </a:prstGeom>
          <a:solidFill>
            <a:srgbClr val="EB4E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Titel 1"/>
          <p:cNvSpPr>
            <a:spLocks noGrp="1"/>
          </p:cNvSpPr>
          <p:nvPr>
            <p:ph type="title"/>
          </p:nvPr>
        </p:nvSpPr>
        <p:spPr>
          <a:xfrm>
            <a:off x="356107" y="529088"/>
            <a:ext cx="2408672" cy="376032"/>
          </a:xfrm>
        </p:spPr>
        <p:txBody>
          <a:bodyPr/>
          <a:lstStyle>
            <a:lvl1pPr>
              <a:defRPr>
                <a:solidFill>
                  <a:schemeClr val="bg1"/>
                </a:solidFill>
              </a:defRPr>
            </a:lvl1pPr>
          </a:lstStyle>
          <a:p>
            <a:r>
              <a:rPr lang="da-DK"/>
              <a:t>Klik for at redigere titeltypografien i masteren</a:t>
            </a:r>
            <a:endParaRPr lang="da-DK"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056341" y="-4234"/>
            <a:ext cx="6092018" cy="5150872"/>
          </a:xfrm>
          <a:prstGeom prst="rect">
            <a:avLst/>
          </a:prstGeom>
        </p:spPr>
      </p:pic>
      <p:sp>
        <p:nvSpPr>
          <p:cNvPr id="11" name="Pladsholder til dato 2">
            <a:extLst>
              <a:ext uri="{FF2B5EF4-FFF2-40B4-BE49-F238E27FC236}">
                <a16:creationId xmlns:a16="http://schemas.microsoft.com/office/drawing/2014/main" id="{127D0898-C6AD-524C-AAF4-8963FC20CB37}"/>
              </a:ext>
            </a:extLst>
          </p:cNvPr>
          <p:cNvSpPr>
            <a:spLocks noGrp="1"/>
          </p:cNvSpPr>
          <p:nvPr>
            <p:ph type="dt" sz="half" idx="10"/>
          </p:nvPr>
        </p:nvSpPr>
        <p:spPr>
          <a:xfrm>
            <a:off x="378566" y="280545"/>
            <a:ext cx="2057400" cy="365125"/>
          </a:xfrm>
          <a:prstGeom prst="rect">
            <a:avLst/>
          </a:prstGeom>
        </p:spPr>
        <p:txBody>
          <a:bodyPr/>
          <a:lstStyle>
            <a:lvl1pPr>
              <a:defRPr sz="1100">
                <a:solidFill>
                  <a:schemeClr val="bg1"/>
                </a:solidFill>
                <a:latin typeface="+mj-lt"/>
              </a:defRPr>
            </a:lvl1pPr>
          </a:lstStyle>
          <a:p>
            <a:fld id="{F2F33983-3EA3-7947-ACAF-36C05A2AA628}" type="datetime2">
              <a:rPr lang="da-DK" smtClean="0"/>
              <a:pPr/>
              <a:t>25. oktober 2020</a:t>
            </a:fld>
            <a:endParaRPr lang="da-DK" dirty="0"/>
          </a:p>
        </p:txBody>
      </p:sp>
    </p:spTree>
    <p:extLst>
      <p:ext uri="{BB962C8B-B14F-4D97-AF65-F5344CB8AC3E}">
        <p14:creationId xmlns:p14="http://schemas.microsoft.com/office/powerpoint/2010/main" val="386798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yt emne">
    <p:spTree>
      <p:nvGrpSpPr>
        <p:cNvPr id="1" name=""/>
        <p:cNvGrpSpPr/>
        <p:nvPr/>
      </p:nvGrpSpPr>
      <p:grpSpPr>
        <a:xfrm>
          <a:off x="0" y="0"/>
          <a:ext cx="0" cy="0"/>
          <a:chOff x="0" y="0"/>
          <a:chExt cx="0" cy="0"/>
        </a:xfrm>
      </p:grpSpPr>
      <p:sp>
        <p:nvSpPr>
          <p:cNvPr id="3" name="Rectangle 7"/>
          <p:cNvSpPr/>
          <p:nvPr/>
        </p:nvSpPr>
        <p:spPr>
          <a:xfrm>
            <a:off x="1" y="0"/>
            <a:ext cx="9148293" cy="51435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2"/>
          </a:p>
        </p:txBody>
      </p:sp>
      <p:pic>
        <p:nvPicPr>
          <p:cNvPr id="4" name="Picture 6" descr="3foto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503" y="900244"/>
            <a:ext cx="6900755" cy="2376515"/>
          </a:xfrm>
          <a:prstGeom prst="rect">
            <a:avLst/>
          </a:prstGeom>
        </p:spPr>
      </p:pic>
      <p:sp>
        <p:nvSpPr>
          <p:cNvPr id="8" name="Pladsholder til tekst 7"/>
          <p:cNvSpPr>
            <a:spLocks noGrp="1"/>
          </p:cNvSpPr>
          <p:nvPr>
            <p:ph type="body" sz="quarter" idx="10" hasCustomPrompt="1"/>
          </p:nvPr>
        </p:nvSpPr>
        <p:spPr>
          <a:xfrm>
            <a:off x="1037189" y="3351450"/>
            <a:ext cx="6982068" cy="538120"/>
          </a:xfrm>
          <a:prstGeom prst="rect">
            <a:avLst/>
          </a:prstGeom>
        </p:spPr>
        <p:txBody>
          <a:bodyPr/>
          <a:lstStyle>
            <a:lvl1pPr>
              <a:buNone/>
              <a:defRPr sz="2484">
                <a:solidFill>
                  <a:srgbClr val="FBB040"/>
                </a:solidFill>
              </a:defRPr>
            </a:lvl1pPr>
          </a:lstStyle>
          <a:p>
            <a:pPr lvl="0"/>
            <a:r>
              <a:rPr lang="da-DK" dirty="0"/>
              <a:t>Overskrift</a:t>
            </a:r>
          </a:p>
        </p:txBody>
      </p:sp>
      <p:sp>
        <p:nvSpPr>
          <p:cNvPr id="12" name="Pladsholder til tekst 11"/>
          <p:cNvSpPr>
            <a:spLocks noGrp="1"/>
          </p:cNvSpPr>
          <p:nvPr>
            <p:ph type="body" sz="quarter" idx="11" hasCustomPrompt="1"/>
          </p:nvPr>
        </p:nvSpPr>
        <p:spPr>
          <a:xfrm>
            <a:off x="1037036" y="3895881"/>
            <a:ext cx="6982220" cy="1027153"/>
          </a:xfrm>
          <a:prstGeom prst="rect">
            <a:avLst/>
          </a:prstGeom>
        </p:spPr>
        <p:txBody>
          <a:bodyPr/>
          <a:lstStyle>
            <a:lvl1pPr marL="0" indent="0">
              <a:buFontTx/>
              <a:buNone/>
              <a:defRPr baseline="0">
                <a:solidFill>
                  <a:srgbClr val="FFFFFF"/>
                </a:solidFill>
              </a:defRPr>
            </a:lvl1pPr>
          </a:lstStyle>
          <a:p>
            <a:pPr lvl="0"/>
            <a:r>
              <a:rPr lang="da-DK" dirty="0" err="1"/>
              <a:t>Duis</a:t>
            </a:r>
            <a:r>
              <a:rPr lang="da-DK" dirty="0"/>
              <a:t> </a:t>
            </a:r>
            <a:r>
              <a:rPr lang="da-DK" dirty="0" err="1"/>
              <a:t>autem</a:t>
            </a:r>
            <a:r>
              <a:rPr lang="da-DK" dirty="0"/>
              <a:t> vel </a:t>
            </a:r>
            <a:r>
              <a:rPr lang="da-DK" dirty="0" err="1"/>
              <a:t>eum</a:t>
            </a:r>
            <a:r>
              <a:rPr lang="da-DK" dirty="0"/>
              <a:t> </a:t>
            </a:r>
            <a:r>
              <a:rPr lang="da-DK" dirty="0" err="1"/>
              <a:t>iriure</a:t>
            </a:r>
            <a:r>
              <a:rPr lang="da-DK" dirty="0"/>
              <a:t> </a:t>
            </a:r>
            <a:r>
              <a:rPr lang="da-DK" dirty="0" err="1"/>
              <a:t>dolor</a:t>
            </a:r>
            <a:r>
              <a:rPr lang="da-DK" dirty="0"/>
              <a:t> in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r>
              <a:rPr lang="da-DK" dirty="0"/>
              <a:t> </a:t>
            </a:r>
            <a:r>
              <a:rPr lang="da-DK" dirty="0" err="1"/>
              <a:t>hendrerit</a:t>
            </a:r>
            <a:r>
              <a:rPr lang="da-DK" dirty="0"/>
              <a:t> in </a:t>
            </a:r>
            <a:r>
              <a:rPr lang="da-DK" dirty="0" err="1"/>
              <a:t>vulputate</a:t>
            </a:r>
            <a:r>
              <a:rPr lang="da-DK" dirty="0"/>
              <a:t> </a:t>
            </a:r>
            <a:r>
              <a:rPr lang="da-DK" dirty="0" err="1"/>
              <a:t>velit</a:t>
            </a:r>
            <a:endParaRPr lang="da-DK" dirty="0"/>
          </a:p>
        </p:txBody>
      </p:sp>
      <p:pic>
        <p:nvPicPr>
          <p:cNvPr id="6" name="Picture 5" descr="CPHbusinessNEG_RG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5542" y="7494"/>
            <a:ext cx="2152751" cy="640529"/>
          </a:xfrm>
          <a:prstGeom prst="rect">
            <a:avLst/>
          </a:prstGeom>
        </p:spPr>
      </p:pic>
    </p:spTree>
    <p:extLst>
      <p:ext uri="{BB962C8B-B14F-4D97-AF65-F5344CB8AC3E}">
        <p14:creationId xmlns:p14="http://schemas.microsoft.com/office/powerpoint/2010/main" val="3884438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og billede TH">
    <p:spTree>
      <p:nvGrpSpPr>
        <p:cNvPr id="1" name=""/>
        <p:cNvGrpSpPr/>
        <p:nvPr/>
      </p:nvGrpSpPr>
      <p:grpSpPr>
        <a:xfrm>
          <a:off x="0" y="0"/>
          <a:ext cx="0" cy="0"/>
          <a:chOff x="0" y="0"/>
          <a:chExt cx="0" cy="0"/>
        </a:xfrm>
      </p:grpSpPr>
      <p:sp>
        <p:nvSpPr>
          <p:cNvPr id="2" name="Titel 1"/>
          <p:cNvSpPr>
            <a:spLocks noGrp="1"/>
          </p:cNvSpPr>
          <p:nvPr>
            <p:ph type="title"/>
          </p:nvPr>
        </p:nvSpPr>
        <p:spPr>
          <a:xfrm>
            <a:off x="623910" y="536927"/>
            <a:ext cx="3948090" cy="408185"/>
          </a:xfrm>
        </p:spPr>
        <p:txBody>
          <a:bodyPr/>
          <a:lstStyle>
            <a:lvl1pPr>
              <a:defRPr>
                <a:solidFill>
                  <a:schemeClr val="tx1">
                    <a:lumMod val="85000"/>
                    <a:lumOff val="15000"/>
                  </a:schemeClr>
                </a:solidFill>
              </a:defRPr>
            </a:lvl1pPr>
          </a:lstStyle>
          <a:p>
            <a:r>
              <a:rPr lang="da-DK"/>
              <a:t>Klik for at redigere titeltypografien i masteren</a:t>
            </a:r>
            <a:endParaRPr lang="da-DK" dirty="0"/>
          </a:p>
        </p:txBody>
      </p:sp>
      <p:sp>
        <p:nvSpPr>
          <p:cNvPr id="11" name="Pladsholder til billede 10"/>
          <p:cNvSpPr>
            <a:spLocks noGrp="1"/>
          </p:cNvSpPr>
          <p:nvPr>
            <p:ph type="pic" sz="quarter" idx="13"/>
          </p:nvPr>
        </p:nvSpPr>
        <p:spPr>
          <a:xfrm>
            <a:off x="4690820" y="536926"/>
            <a:ext cx="3824530" cy="3652781"/>
          </a:xfrm>
        </p:spPr>
        <p:txBody>
          <a:bodyPr>
            <a:normAutofit/>
          </a:bodyPr>
          <a:lstStyle>
            <a:lvl1pPr>
              <a:defRPr sz="1600" b="1">
                <a:solidFill>
                  <a:schemeClr val="bg1"/>
                </a:solidFill>
              </a:defRPr>
            </a:lvl1pPr>
          </a:lstStyle>
          <a:p>
            <a:r>
              <a:rPr lang="da-DK"/>
              <a:t>Klik på ikonet for at tilføje et billede</a:t>
            </a:r>
          </a:p>
        </p:txBody>
      </p:sp>
      <p:sp>
        <p:nvSpPr>
          <p:cNvPr id="13" name="Pladsholder til tekst 12"/>
          <p:cNvSpPr>
            <a:spLocks noGrp="1"/>
          </p:cNvSpPr>
          <p:nvPr>
            <p:ph type="body" sz="quarter" idx="14"/>
          </p:nvPr>
        </p:nvSpPr>
        <p:spPr>
          <a:xfrm>
            <a:off x="623910" y="1096860"/>
            <a:ext cx="3948090" cy="3092847"/>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85044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502270"/>
            <a:ext cx="8086620" cy="857570"/>
          </a:xfrm>
          <a:prstGeom prst="rect">
            <a:avLst/>
          </a:prstGeom>
        </p:spPr>
        <p:txBody>
          <a:bodyPr/>
          <a:lstStyle>
            <a:lvl1pPr>
              <a:buNone/>
              <a:defRPr sz="2484" b="1" baseline="0">
                <a:solidFill>
                  <a:srgbClr val="FBB040"/>
                </a:solidFill>
              </a:defRPr>
            </a:lvl1pPr>
          </a:lstStyle>
          <a:p>
            <a:pPr lvl="0"/>
            <a:r>
              <a:rPr lang="da-DK" dirty="0"/>
              <a:t>Skriv titel</a:t>
            </a:r>
          </a:p>
        </p:txBody>
      </p:sp>
      <p:sp>
        <p:nvSpPr>
          <p:cNvPr id="5" name="Pladsholder til indhold 4"/>
          <p:cNvSpPr>
            <a:spLocks noGrp="1"/>
          </p:cNvSpPr>
          <p:nvPr>
            <p:ph sz="quarter" idx="12"/>
          </p:nvPr>
        </p:nvSpPr>
        <p:spPr>
          <a:xfrm>
            <a:off x="510347" y="1587656"/>
            <a:ext cx="8086620" cy="2830045"/>
          </a:xfrm>
          <a:prstGeom prst="rect">
            <a:avLst/>
          </a:prstGeom>
        </p:spPr>
        <p:txBody>
          <a:bodyPr/>
          <a:lstStyle>
            <a:lvl1pPr>
              <a:defRPr sz="1794"/>
            </a:lvl1pPr>
            <a:lvl2pPr>
              <a:defRPr sz="1380"/>
            </a:lvl2pPr>
            <a:lvl3pPr>
              <a:defRPr sz="1380"/>
            </a:lvl3pPr>
            <a:lvl4pPr>
              <a:defRPr sz="1380"/>
            </a:lvl4pPr>
            <a:lvl5pPr>
              <a:defRPr sz="1380"/>
            </a:lvl5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54409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Oval 4">
            <a:extLst>
              <a:ext uri="{FF2B5EF4-FFF2-40B4-BE49-F238E27FC236}">
                <a16:creationId xmlns:a16="http://schemas.microsoft.com/office/drawing/2014/main" id="{58743466-ACE9-4D1B-96E3-A73F9DFBAB1C}"/>
              </a:ext>
            </a:extLst>
          </p:cNvPr>
          <p:cNvSpPr>
            <a:spLocks noChangeArrowheads="1"/>
          </p:cNvSpPr>
          <p:nvPr userDrawn="1"/>
        </p:nvSpPr>
        <p:spPr bwMode="auto">
          <a:xfrm>
            <a:off x="8624889" y="4731544"/>
            <a:ext cx="409575" cy="308372"/>
          </a:xfrm>
          <a:prstGeom prst="ellipse">
            <a:avLst/>
          </a:prstGeom>
          <a:solidFill>
            <a:schemeClr val="bg1"/>
          </a:solidFill>
          <a:ln w="19050">
            <a:solidFill>
              <a:srgbClr val="999999"/>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da-DK" sz="1350"/>
          </a:p>
        </p:txBody>
      </p:sp>
      <p:sp>
        <p:nvSpPr>
          <p:cNvPr id="5" name="Text Box 5">
            <a:extLst>
              <a:ext uri="{FF2B5EF4-FFF2-40B4-BE49-F238E27FC236}">
                <a16:creationId xmlns:a16="http://schemas.microsoft.com/office/drawing/2014/main" id="{A4B984D9-7C59-41D7-B710-B63C231DF672}"/>
              </a:ext>
            </a:extLst>
          </p:cNvPr>
          <p:cNvSpPr txBox="1">
            <a:spLocks noChangeArrowheads="1"/>
          </p:cNvSpPr>
          <p:nvPr userDrawn="1"/>
        </p:nvSpPr>
        <p:spPr bwMode="gray">
          <a:xfrm>
            <a:off x="468314" y="4786313"/>
            <a:ext cx="8040687" cy="253916"/>
          </a:xfrm>
          <a:prstGeom prst="rect">
            <a:avLst/>
          </a:prstGeom>
          <a:solidFill>
            <a:srgbClr val="CCECFF">
              <a:alpha val="82001"/>
            </a:srgbClr>
          </a:solidFill>
          <a:ln w="9525">
            <a:noFill/>
            <a:miter lim="800000"/>
            <a:headEnd/>
            <a:tailEnd/>
          </a:ln>
          <a:effec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defRPr/>
            </a:pPr>
            <a:endParaRPr lang="en-US" sz="1050" b="1">
              <a:solidFill>
                <a:schemeClr val="bg1"/>
              </a:solidFill>
              <a:latin typeface="Tahoma" pitchFamily="34" charset="0"/>
            </a:endParaRPr>
          </a:p>
        </p:txBody>
      </p:sp>
      <p:sp>
        <p:nvSpPr>
          <p:cNvPr id="6" name="Rectangle 8">
            <a:extLst>
              <a:ext uri="{FF2B5EF4-FFF2-40B4-BE49-F238E27FC236}">
                <a16:creationId xmlns:a16="http://schemas.microsoft.com/office/drawing/2014/main" id="{7FA1F303-560A-4A4B-B937-C0EBF99E5262}"/>
              </a:ext>
            </a:extLst>
          </p:cNvPr>
          <p:cNvSpPr>
            <a:spLocks noChangeArrowheads="1"/>
          </p:cNvSpPr>
          <p:nvPr userDrawn="1"/>
        </p:nvSpPr>
        <p:spPr bwMode="auto">
          <a:xfrm>
            <a:off x="8494713" y="4767263"/>
            <a:ext cx="685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fld id="{867B67DC-D44D-4F68-BB09-D2AABFE86EE9}" type="slidenum">
              <a:rPr lang="en-US" altLang="en-US" sz="900" b="1">
                <a:solidFill>
                  <a:srgbClr val="999999"/>
                </a:solidFill>
                <a:latin typeface="Verdana" panose="020B0604030504040204" pitchFamily="34" charset="0"/>
              </a:rPr>
              <a:pPr algn="ctr">
                <a:defRPr/>
              </a:pPr>
              <a:t>‹nr.›</a:t>
            </a:fld>
            <a:endParaRPr lang="en-US" altLang="en-US" sz="900" b="1">
              <a:solidFill>
                <a:srgbClr val="999999"/>
              </a:solidFill>
              <a:latin typeface="Verdana" panose="020B0604030504040204" pitchFamily="34" charset="0"/>
            </a:endParaRPr>
          </a:p>
        </p:txBody>
      </p:sp>
      <p:sp>
        <p:nvSpPr>
          <p:cNvPr id="129029" name="Rectangle 4"/>
          <p:cNvSpPr>
            <a:spLocks noGrp="1" noChangeArrowheads="1"/>
          </p:cNvSpPr>
          <p:nvPr>
            <p:ph type="ctrTitle"/>
          </p:nvPr>
        </p:nvSpPr>
        <p:spPr>
          <a:xfrm>
            <a:off x="685800" y="1597819"/>
            <a:ext cx="7772400" cy="1102519"/>
          </a:xfrm>
        </p:spPr>
        <p:txBody>
          <a:bodyPr/>
          <a:lstStyle>
            <a:lvl1pPr>
              <a:defRPr/>
            </a:lvl1pPr>
          </a:lstStyle>
          <a:p>
            <a:r>
              <a:rPr lang="da-DK"/>
              <a:t>Klik for at redigere titeltypografi i masteren</a:t>
            </a:r>
          </a:p>
        </p:txBody>
      </p:sp>
      <p:sp>
        <p:nvSpPr>
          <p:cNvPr id="129030" name="Rectangle 5"/>
          <p:cNvSpPr>
            <a:spLocks noGrp="1" noChangeArrowheads="1"/>
          </p:cNvSpPr>
          <p:nvPr>
            <p:ph type="subTitle" idx="1"/>
          </p:nvPr>
        </p:nvSpPr>
        <p:spPr>
          <a:xfrm>
            <a:off x="1371600" y="2914650"/>
            <a:ext cx="6400800" cy="1314450"/>
          </a:xfrm>
        </p:spPr>
        <p:txBody>
          <a:bodyPr/>
          <a:lstStyle>
            <a:lvl1pPr marL="0" indent="0" algn="ctr">
              <a:buFontTx/>
              <a:buNone/>
              <a:defRPr/>
            </a:lvl1pPr>
          </a:lstStyle>
          <a:p>
            <a:r>
              <a:rPr lang="da-DK"/>
              <a:t>Klik for at redigere undertiteltypografien i masteren</a:t>
            </a:r>
          </a:p>
        </p:txBody>
      </p:sp>
      <p:sp>
        <p:nvSpPr>
          <p:cNvPr id="7" name="Date Placeholder 6">
            <a:extLst>
              <a:ext uri="{FF2B5EF4-FFF2-40B4-BE49-F238E27FC236}">
                <a16:creationId xmlns:a16="http://schemas.microsoft.com/office/drawing/2014/main" id="{3435B779-4676-4FC3-A7A1-F89DCDE4160F}"/>
              </a:ext>
            </a:extLst>
          </p:cNvPr>
          <p:cNvSpPr>
            <a:spLocks noGrp="1" noChangeArrowheads="1"/>
          </p:cNvSpPr>
          <p:nvPr>
            <p:ph type="dt" sz="half" idx="10"/>
          </p:nvPr>
        </p:nvSpPr>
        <p:spPr/>
        <p:txBody>
          <a:bodyPr/>
          <a:lstStyle>
            <a:lvl1pPr>
              <a:defRPr smtClean="0"/>
            </a:lvl1pPr>
          </a:lstStyle>
          <a:p>
            <a:pPr>
              <a:defRPr/>
            </a:pPr>
            <a:fld id="{CBB5FECC-D597-48C1-AA86-3804331094CB}" type="datetime1">
              <a:rPr lang="da-DK" smtClean="0"/>
              <a:t>25-10-2020</a:t>
            </a:fld>
            <a:endParaRPr lang="da-DK"/>
          </a:p>
        </p:txBody>
      </p:sp>
      <p:sp>
        <p:nvSpPr>
          <p:cNvPr id="8" name="Footer Placeholder 7">
            <a:extLst>
              <a:ext uri="{FF2B5EF4-FFF2-40B4-BE49-F238E27FC236}">
                <a16:creationId xmlns:a16="http://schemas.microsoft.com/office/drawing/2014/main" id="{A63919B7-1164-4094-B4EA-867127C01748}"/>
              </a:ext>
            </a:extLst>
          </p:cNvPr>
          <p:cNvSpPr>
            <a:spLocks noGrp="1" noChangeArrowheads="1"/>
          </p:cNvSpPr>
          <p:nvPr>
            <p:ph type="ftr" sz="quarter" idx="11"/>
          </p:nvPr>
        </p:nvSpPr>
        <p:spPr/>
        <p:txBody>
          <a:bodyPr/>
          <a:lstStyle>
            <a:lvl1pPr>
              <a:defRPr smtClean="0"/>
            </a:lvl1pPr>
          </a:lstStyle>
          <a:p>
            <a:pPr>
              <a:defRPr/>
            </a:pPr>
            <a:r>
              <a:rPr lang="da-DK"/>
              <a:t>JUnit</a:t>
            </a:r>
          </a:p>
        </p:txBody>
      </p:sp>
    </p:spTree>
    <p:extLst>
      <p:ext uri="{BB962C8B-B14F-4D97-AF65-F5344CB8AC3E}">
        <p14:creationId xmlns:p14="http://schemas.microsoft.com/office/powerpoint/2010/main" val="3311359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6E980F72-98CB-42A6-B79A-84EBF3E79284}"/>
              </a:ext>
            </a:extLst>
          </p:cNvPr>
          <p:cNvSpPr>
            <a:spLocks noGrp="1" noChangeArrowheads="1"/>
          </p:cNvSpPr>
          <p:nvPr>
            <p:ph type="dt" sz="half" idx="10"/>
          </p:nvPr>
        </p:nvSpPr>
        <p:spPr>
          <a:ln/>
        </p:spPr>
        <p:txBody>
          <a:bodyPr/>
          <a:lstStyle>
            <a:lvl1pPr>
              <a:defRPr/>
            </a:lvl1pPr>
          </a:lstStyle>
          <a:p>
            <a:pPr>
              <a:defRPr/>
            </a:pPr>
            <a:fld id="{1F3769F3-0B55-4B14-8E90-E0E13A46FD0F}" type="datetime1">
              <a:rPr lang="da-DK" smtClean="0"/>
              <a:t>25-10-2020</a:t>
            </a:fld>
            <a:endParaRPr lang="da-DK"/>
          </a:p>
        </p:txBody>
      </p:sp>
      <p:sp>
        <p:nvSpPr>
          <p:cNvPr id="5" name="Rectangle 7">
            <a:extLst>
              <a:ext uri="{FF2B5EF4-FFF2-40B4-BE49-F238E27FC236}">
                <a16:creationId xmlns:a16="http://schemas.microsoft.com/office/drawing/2014/main" id="{917ADD96-3643-496A-8C22-F0A81EADE8A2}"/>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1164156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6">
            <a:extLst>
              <a:ext uri="{FF2B5EF4-FFF2-40B4-BE49-F238E27FC236}">
                <a16:creationId xmlns:a16="http://schemas.microsoft.com/office/drawing/2014/main" id="{5120C5CE-B2A2-4458-9979-8E775A1BE707}"/>
              </a:ext>
            </a:extLst>
          </p:cNvPr>
          <p:cNvSpPr>
            <a:spLocks noGrp="1" noChangeArrowheads="1"/>
          </p:cNvSpPr>
          <p:nvPr>
            <p:ph type="dt" sz="half" idx="10"/>
          </p:nvPr>
        </p:nvSpPr>
        <p:spPr>
          <a:ln/>
        </p:spPr>
        <p:txBody>
          <a:bodyPr/>
          <a:lstStyle>
            <a:lvl1pPr>
              <a:defRPr/>
            </a:lvl1pPr>
          </a:lstStyle>
          <a:p>
            <a:pPr>
              <a:defRPr/>
            </a:pPr>
            <a:fld id="{B5CA480E-9517-4654-9741-1B59D1A8F374}" type="datetime1">
              <a:rPr lang="da-DK" smtClean="0"/>
              <a:t>25-10-2020</a:t>
            </a:fld>
            <a:endParaRPr lang="da-DK"/>
          </a:p>
        </p:txBody>
      </p:sp>
      <p:sp>
        <p:nvSpPr>
          <p:cNvPr id="5" name="Rectangle 7">
            <a:extLst>
              <a:ext uri="{FF2B5EF4-FFF2-40B4-BE49-F238E27FC236}">
                <a16:creationId xmlns:a16="http://schemas.microsoft.com/office/drawing/2014/main" id="{6C0CAE8C-5F7C-4FC5-B7AF-B008F27D5723}"/>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1001576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29929"/>
            <a:ext cx="3810000" cy="329445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29929"/>
            <a:ext cx="3810000" cy="329445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92B514D5-3D88-42EF-A9EF-BC0AD81D2BD0}"/>
              </a:ext>
            </a:extLst>
          </p:cNvPr>
          <p:cNvSpPr>
            <a:spLocks noGrp="1" noChangeArrowheads="1"/>
          </p:cNvSpPr>
          <p:nvPr>
            <p:ph type="dt" sz="half" idx="10"/>
          </p:nvPr>
        </p:nvSpPr>
        <p:spPr>
          <a:ln/>
        </p:spPr>
        <p:txBody>
          <a:bodyPr/>
          <a:lstStyle>
            <a:lvl1pPr>
              <a:defRPr/>
            </a:lvl1pPr>
          </a:lstStyle>
          <a:p>
            <a:pPr>
              <a:defRPr/>
            </a:pPr>
            <a:fld id="{B8CF8F1F-034A-40A7-A47D-480476ED9FDB}" type="datetime1">
              <a:rPr lang="da-DK" smtClean="0"/>
              <a:t>25-10-2020</a:t>
            </a:fld>
            <a:endParaRPr lang="da-DK"/>
          </a:p>
        </p:txBody>
      </p:sp>
      <p:sp>
        <p:nvSpPr>
          <p:cNvPr id="6" name="Rectangle 7">
            <a:extLst>
              <a:ext uri="{FF2B5EF4-FFF2-40B4-BE49-F238E27FC236}">
                <a16:creationId xmlns:a16="http://schemas.microsoft.com/office/drawing/2014/main" id="{FA22B2F0-E14D-4AA8-9E66-44467304E53E}"/>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6637380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475566B-A6CC-4DDA-8A8B-91FA4D793035}"/>
              </a:ext>
            </a:extLst>
          </p:cNvPr>
          <p:cNvSpPr>
            <a:spLocks noGrp="1" noChangeArrowheads="1"/>
          </p:cNvSpPr>
          <p:nvPr>
            <p:ph type="dt" sz="half" idx="10"/>
          </p:nvPr>
        </p:nvSpPr>
        <p:spPr>
          <a:ln/>
        </p:spPr>
        <p:txBody>
          <a:bodyPr/>
          <a:lstStyle>
            <a:lvl1pPr>
              <a:defRPr/>
            </a:lvl1pPr>
          </a:lstStyle>
          <a:p>
            <a:pPr>
              <a:defRPr/>
            </a:pPr>
            <a:fld id="{DD808734-8D7E-47A0-9B0B-A2777B2F21AC}" type="datetime1">
              <a:rPr lang="da-DK" smtClean="0"/>
              <a:t>25-10-2020</a:t>
            </a:fld>
            <a:endParaRPr lang="da-DK"/>
          </a:p>
        </p:txBody>
      </p:sp>
      <p:sp>
        <p:nvSpPr>
          <p:cNvPr id="8" name="Rectangle 7">
            <a:extLst>
              <a:ext uri="{FF2B5EF4-FFF2-40B4-BE49-F238E27FC236}">
                <a16:creationId xmlns:a16="http://schemas.microsoft.com/office/drawing/2014/main" id="{2360D846-8344-4062-88B6-2CEAF9013C4A}"/>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1460847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E340960D-72FB-4580-A0DF-6CEA56F9E362}"/>
              </a:ext>
            </a:extLst>
          </p:cNvPr>
          <p:cNvSpPr>
            <a:spLocks noGrp="1" noChangeArrowheads="1"/>
          </p:cNvSpPr>
          <p:nvPr>
            <p:ph type="dt" sz="half" idx="10"/>
          </p:nvPr>
        </p:nvSpPr>
        <p:spPr>
          <a:ln/>
        </p:spPr>
        <p:txBody>
          <a:bodyPr/>
          <a:lstStyle>
            <a:lvl1pPr>
              <a:defRPr/>
            </a:lvl1pPr>
          </a:lstStyle>
          <a:p>
            <a:pPr>
              <a:defRPr/>
            </a:pPr>
            <a:fld id="{54C5EFD5-8D75-42A7-BEB5-30CABC5A73A3}" type="datetime1">
              <a:rPr lang="da-DK" smtClean="0"/>
              <a:t>25-10-2020</a:t>
            </a:fld>
            <a:endParaRPr lang="da-DK"/>
          </a:p>
        </p:txBody>
      </p:sp>
      <p:sp>
        <p:nvSpPr>
          <p:cNvPr id="4" name="Rectangle 7">
            <a:extLst>
              <a:ext uri="{FF2B5EF4-FFF2-40B4-BE49-F238E27FC236}">
                <a16:creationId xmlns:a16="http://schemas.microsoft.com/office/drawing/2014/main" id="{A98FF1EF-2EC9-4CE7-AA26-3671C518729E}"/>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960405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68C18B0-EF0A-4AED-8284-50D3D79EEA1C}"/>
              </a:ext>
            </a:extLst>
          </p:cNvPr>
          <p:cNvSpPr>
            <a:spLocks noGrp="1" noChangeArrowheads="1"/>
          </p:cNvSpPr>
          <p:nvPr>
            <p:ph type="dt" sz="half" idx="10"/>
          </p:nvPr>
        </p:nvSpPr>
        <p:spPr>
          <a:ln/>
        </p:spPr>
        <p:txBody>
          <a:bodyPr/>
          <a:lstStyle>
            <a:lvl1pPr>
              <a:defRPr/>
            </a:lvl1pPr>
          </a:lstStyle>
          <a:p>
            <a:pPr>
              <a:defRPr/>
            </a:pPr>
            <a:fld id="{98F8BC75-1001-401E-BE87-AADDCD95D15F}" type="datetime1">
              <a:rPr lang="da-DK" smtClean="0"/>
              <a:t>25-10-2020</a:t>
            </a:fld>
            <a:endParaRPr lang="da-DK"/>
          </a:p>
        </p:txBody>
      </p:sp>
      <p:sp>
        <p:nvSpPr>
          <p:cNvPr id="3" name="Rectangle 7">
            <a:extLst>
              <a:ext uri="{FF2B5EF4-FFF2-40B4-BE49-F238E27FC236}">
                <a16:creationId xmlns:a16="http://schemas.microsoft.com/office/drawing/2014/main" id="{E6ECE0C7-046F-44B4-B45D-FA8C7AAB5B5A}"/>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4107162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a:extLst>
              <a:ext uri="{FF2B5EF4-FFF2-40B4-BE49-F238E27FC236}">
                <a16:creationId xmlns:a16="http://schemas.microsoft.com/office/drawing/2014/main" id="{62A70095-E396-48C8-A423-B020DCB6A79E}"/>
              </a:ext>
            </a:extLst>
          </p:cNvPr>
          <p:cNvSpPr>
            <a:spLocks noGrp="1" noChangeArrowheads="1"/>
          </p:cNvSpPr>
          <p:nvPr>
            <p:ph type="dt" sz="half" idx="10"/>
          </p:nvPr>
        </p:nvSpPr>
        <p:spPr>
          <a:ln/>
        </p:spPr>
        <p:txBody>
          <a:bodyPr/>
          <a:lstStyle>
            <a:lvl1pPr>
              <a:defRPr/>
            </a:lvl1pPr>
          </a:lstStyle>
          <a:p>
            <a:pPr>
              <a:defRPr/>
            </a:pPr>
            <a:fld id="{98AFB91E-6355-4DDB-A723-8F31ECBDB85D}" type="datetime1">
              <a:rPr lang="da-DK" smtClean="0"/>
              <a:t>25-10-2020</a:t>
            </a:fld>
            <a:endParaRPr lang="da-DK"/>
          </a:p>
        </p:txBody>
      </p:sp>
      <p:sp>
        <p:nvSpPr>
          <p:cNvPr id="6" name="Rectangle 7">
            <a:extLst>
              <a:ext uri="{FF2B5EF4-FFF2-40B4-BE49-F238E27FC236}">
                <a16:creationId xmlns:a16="http://schemas.microsoft.com/office/drawing/2014/main" id="{F5E16C5C-CBBB-4AAB-A70F-BF2888D10A24}"/>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4003557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a:extLst>
              <a:ext uri="{FF2B5EF4-FFF2-40B4-BE49-F238E27FC236}">
                <a16:creationId xmlns:a16="http://schemas.microsoft.com/office/drawing/2014/main" id="{523BE325-F9F6-442D-BBBB-12977F7B1BF4}"/>
              </a:ext>
            </a:extLst>
          </p:cNvPr>
          <p:cNvSpPr>
            <a:spLocks noGrp="1" noChangeArrowheads="1"/>
          </p:cNvSpPr>
          <p:nvPr>
            <p:ph type="dt" sz="half" idx="10"/>
          </p:nvPr>
        </p:nvSpPr>
        <p:spPr>
          <a:ln/>
        </p:spPr>
        <p:txBody>
          <a:bodyPr/>
          <a:lstStyle>
            <a:lvl1pPr>
              <a:defRPr/>
            </a:lvl1pPr>
          </a:lstStyle>
          <a:p>
            <a:pPr>
              <a:defRPr/>
            </a:pPr>
            <a:fld id="{B0140ECF-A044-460E-8A6B-84323DB32B7C}" type="datetime1">
              <a:rPr lang="da-DK" smtClean="0"/>
              <a:t>25-10-2020</a:t>
            </a:fld>
            <a:endParaRPr lang="da-DK"/>
          </a:p>
        </p:txBody>
      </p:sp>
      <p:sp>
        <p:nvSpPr>
          <p:cNvPr id="6" name="Rectangle 7">
            <a:extLst>
              <a:ext uri="{FF2B5EF4-FFF2-40B4-BE49-F238E27FC236}">
                <a16:creationId xmlns:a16="http://schemas.microsoft.com/office/drawing/2014/main" id="{056DAC1E-0019-4C34-9E09-1700689A804D}"/>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240022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og billede TV ">
    <p:spTree>
      <p:nvGrpSpPr>
        <p:cNvPr id="1" name=""/>
        <p:cNvGrpSpPr/>
        <p:nvPr/>
      </p:nvGrpSpPr>
      <p:grpSpPr>
        <a:xfrm>
          <a:off x="0" y="0"/>
          <a:ext cx="0" cy="0"/>
          <a:chOff x="0" y="0"/>
          <a:chExt cx="0" cy="0"/>
        </a:xfrm>
      </p:grpSpPr>
      <p:sp>
        <p:nvSpPr>
          <p:cNvPr id="2" name="Titel 1"/>
          <p:cNvSpPr>
            <a:spLocks noGrp="1"/>
          </p:cNvSpPr>
          <p:nvPr>
            <p:ph type="title"/>
          </p:nvPr>
        </p:nvSpPr>
        <p:spPr>
          <a:xfrm>
            <a:off x="4567260" y="536927"/>
            <a:ext cx="3948090" cy="408185"/>
          </a:xfrm>
        </p:spPr>
        <p:txBody>
          <a:bodyPr/>
          <a:lstStyle>
            <a:lvl1pPr>
              <a:defRPr>
                <a:solidFill>
                  <a:schemeClr val="tx1">
                    <a:lumMod val="85000"/>
                    <a:lumOff val="15000"/>
                  </a:schemeClr>
                </a:solidFill>
              </a:defRPr>
            </a:lvl1pPr>
          </a:lstStyle>
          <a:p>
            <a:r>
              <a:rPr lang="da-DK"/>
              <a:t>Klik for at redigere titeltypografien i masteren</a:t>
            </a:r>
            <a:endParaRPr lang="da-DK" dirty="0"/>
          </a:p>
        </p:txBody>
      </p:sp>
      <p:sp>
        <p:nvSpPr>
          <p:cNvPr id="13" name="Pladsholder til tekst 12"/>
          <p:cNvSpPr>
            <a:spLocks noGrp="1"/>
          </p:cNvSpPr>
          <p:nvPr>
            <p:ph type="body" sz="quarter" idx="14"/>
          </p:nvPr>
        </p:nvSpPr>
        <p:spPr>
          <a:xfrm>
            <a:off x="4567260" y="1096860"/>
            <a:ext cx="3948090" cy="3092847"/>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billede 10">
            <a:extLst>
              <a:ext uri="{FF2B5EF4-FFF2-40B4-BE49-F238E27FC236}">
                <a16:creationId xmlns:a16="http://schemas.microsoft.com/office/drawing/2014/main" id="{D3354B4A-1A40-114E-80A9-D9AF98DD814F}"/>
              </a:ext>
            </a:extLst>
          </p:cNvPr>
          <p:cNvSpPr>
            <a:spLocks noGrp="1"/>
          </p:cNvSpPr>
          <p:nvPr>
            <p:ph type="pic" sz="quarter" idx="15"/>
          </p:nvPr>
        </p:nvSpPr>
        <p:spPr>
          <a:xfrm>
            <a:off x="623910" y="536926"/>
            <a:ext cx="3824530" cy="3652781"/>
          </a:xfrm>
        </p:spPr>
        <p:txBody>
          <a:bodyPr>
            <a:normAutofit/>
          </a:bodyPr>
          <a:lstStyle>
            <a:lvl1pPr>
              <a:defRPr sz="1600" b="1">
                <a:solidFill>
                  <a:schemeClr val="bg1"/>
                </a:solidFill>
              </a:defRPr>
            </a:lvl1pPr>
          </a:lstStyle>
          <a:p>
            <a:r>
              <a:rPr lang="da-DK"/>
              <a:t>Klik på ikonet for at tilføje et billede</a:t>
            </a:r>
          </a:p>
        </p:txBody>
      </p:sp>
    </p:spTree>
    <p:extLst>
      <p:ext uri="{BB962C8B-B14F-4D97-AF65-F5344CB8AC3E}">
        <p14:creationId xmlns:p14="http://schemas.microsoft.com/office/powerpoint/2010/main" val="1419054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9DD3ABDD-1D06-4179-8DFC-ED54E0162FDF}"/>
              </a:ext>
            </a:extLst>
          </p:cNvPr>
          <p:cNvSpPr>
            <a:spLocks noGrp="1" noChangeArrowheads="1"/>
          </p:cNvSpPr>
          <p:nvPr>
            <p:ph type="dt" sz="half" idx="10"/>
          </p:nvPr>
        </p:nvSpPr>
        <p:spPr>
          <a:ln/>
        </p:spPr>
        <p:txBody>
          <a:bodyPr/>
          <a:lstStyle>
            <a:lvl1pPr>
              <a:defRPr/>
            </a:lvl1pPr>
          </a:lstStyle>
          <a:p>
            <a:pPr>
              <a:defRPr/>
            </a:pPr>
            <a:fld id="{66E45A59-09E1-49A6-BC38-D65551669BCC}" type="datetime1">
              <a:rPr lang="da-DK" smtClean="0"/>
              <a:t>25-10-2020</a:t>
            </a:fld>
            <a:endParaRPr lang="da-DK"/>
          </a:p>
        </p:txBody>
      </p:sp>
      <p:sp>
        <p:nvSpPr>
          <p:cNvPr id="5" name="Rectangle 7">
            <a:extLst>
              <a:ext uri="{FF2B5EF4-FFF2-40B4-BE49-F238E27FC236}">
                <a16:creationId xmlns:a16="http://schemas.microsoft.com/office/drawing/2014/main" id="{68A11F5F-1FDC-4285-99DC-DF5A6CCFDF41}"/>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1523122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50032"/>
            <a:ext cx="1943100" cy="43743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50032"/>
            <a:ext cx="5676900" cy="437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32F5F71B-24B8-4CDA-BDFE-021260672315}"/>
              </a:ext>
            </a:extLst>
          </p:cNvPr>
          <p:cNvSpPr>
            <a:spLocks noGrp="1" noChangeArrowheads="1"/>
          </p:cNvSpPr>
          <p:nvPr>
            <p:ph type="dt" sz="half" idx="10"/>
          </p:nvPr>
        </p:nvSpPr>
        <p:spPr>
          <a:ln/>
        </p:spPr>
        <p:txBody>
          <a:bodyPr/>
          <a:lstStyle>
            <a:lvl1pPr>
              <a:defRPr/>
            </a:lvl1pPr>
          </a:lstStyle>
          <a:p>
            <a:pPr>
              <a:defRPr/>
            </a:pPr>
            <a:fld id="{8341B383-A759-4EEC-82DF-44B5ED68DEE5}" type="datetime1">
              <a:rPr lang="da-DK" smtClean="0"/>
              <a:t>25-10-2020</a:t>
            </a:fld>
            <a:endParaRPr lang="da-DK"/>
          </a:p>
        </p:txBody>
      </p:sp>
      <p:sp>
        <p:nvSpPr>
          <p:cNvPr id="5" name="Rectangle 7">
            <a:extLst>
              <a:ext uri="{FF2B5EF4-FFF2-40B4-BE49-F238E27FC236}">
                <a16:creationId xmlns:a16="http://schemas.microsoft.com/office/drawing/2014/main" id="{C8804E4C-ECE4-4CA5-8391-6C3BC0B7770C}"/>
              </a:ext>
            </a:extLst>
          </p:cNvPr>
          <p:cNvSpPr>
            <a:spLocks noGrp="1" noChangeArrowheads="1"/>
          </p:cNvSpPr>
          <p:nvPr>
            <p:ph type="ftr" sz="quarter" idx="11"/>
          </p:nvPr>
        </p:nvSpPr>
        <p:spPr>
          <a:ln/>
        </p:spPr>
        <p:txBody>
          <a:bodyPr/>
          <a:lstStyle>
            <a:lvl1pPr>
              <a:defRPr/>
            </a:lvl1pPr>
          </a:lstStyle>
          <a:p>
            <a:pPr>
              <a:defRPr/>
            </a:pPr>
            <a:r>
              <a:rPr lang="da-DK"/>
              <a:t>JUnit</a:t>
            </a:r>
          </a:p>
        </p:txBody>
      </p:sp>
    </p:spTree>
    <p:extLst>
      <p:ext uri="{BB962C8B-B14F-4D97-AF65-F5344CB8AC3E}">
        <p14:creationId xmlns:p14="http://schemas.microsoft.com/office/powerpoint/2010/main" val="463800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3739" y="250032"/>
            <a:ext cx="7756525" cy="850106"/>
          </a:xfrm>
        </p:spPr>
        <p:txBody>
          <a:bodyPr/>
          <a:lstStyle/>
          <a:p>
            <a:r>
              <a:rPr lang="en-US"/>
              <a:t>Click to edit Master title style</a:t>
            </a:r>
          </a:p>
        </p:txBody>
      </p:sp>
      <p:sp>
        <p:nvSpPr>
          <p:cNvPr id="3" name="Text Placeholder 2"/>
          <p:cNvSpPr>
            <a:spLocks noGrp="1"/>
          </p:cNvSpPr>
          <p:nvPr>
            <p:ph type="body" sz="half" idx="1"/>
          </p:nvPr>
        </p:nvSpPr>
        <p:spPr>
          <a:xfrm>
            <a:off x="685800" y="1329929"/>
            <a:ext cx="3810000" cy="32944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29929"/>
            <a:ext cx="3810000" cy="32944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3E5E7A2F-C678-4225-ADC1-40EAA8A8DFDB}"/>
              </a:ext>
            </a:extLst>
          </p:cNvPr>
          <p:cNvSpPr>
            <a:spLocks noGrp="1" noChangeArrowheads="1"/>
          </p:cNvSpPr>
          <p:nvPr>
            <p:ph type="dt" sz="half" idx="10"/>
          </p:nvPr>
        </p:nvSpPr>
        <p:spPr>
          <a:ln/>
        </p:spPr>
        <p:txBody>
          <a:bodyPr/>
          <a:lstStyle>
            <a:lvl1pPr>
              <a:defRPr/>
            </a:lvl1pPr>
          </a:lstStyle>
          <a:p>
            <a:pPr>
              <a:defRPr/>
            </a:pPr>
            <a:fld id="{C0783680-7374-4309-87A8-C51806A7D56F}" type="datetime1">
              <a:rPr lang="da-DK" smtClean="0"/>
              <a:t>25-10-2020</a:t>
            </a:fld>
            <a:endParaRPr lang="da-DK"/>
          </a:p>
        </p:txBody>
      </p:sp>
      <p:sp>
        <p:nvSpPr>
          <p:cNvPr id="6" name="Rectangle 7">
            <a:extLst>
              <a:ext uri="{FF2B5EF4-FFF2-40B4-BE49-F238E27FC236}">
                <a16:creationId xmlns:a16="http://schemas.microsoft.com/office/drawing/2014/main" id="{6ACF4AEE-39A7-4E12-B213-B9A98B74770F}"/>
              </a:ext>
            </a:extLst>
          </p:cNvPr>
          <p:cNvSpPr>
            <a:spLocks noGrp="1" noChangeArrowheads="1"/>
          </p:cNvSpPr>
          <p:nvPr>
            <p:ph type="ftr" sz="quarter" idx="11"/>
          </p:nvPr>
        </p:nvSpPr>
        <p:spPr>
          <a:ln/>
        </p:spPr>
        <p:txBody>
          <a:bodyPr/>
          <a:lstStyle>
            <a:lvl1pPr>
              <a:defRPr/>
            </a:lvl1pPr>
          </a:lstStyle>
          <a:p>
            <a:pPr>
              <a:defRPr/>
            </a:pPr>
            <a:r>
              <a:rPr lang="da-DK"/>
              <a:t>JUnit</a:t>
            </a:r>
            <a:endParaRPr lang="da-DK" dirty="0"/>
          </a:p>
        </p:txBody>
      </p:sp>
    </p:spTree>
    <p:extLst>
      <p:ext uri="{BB962C8B-B14F-4D97-AF65-F5344CB8AC3E}">
        <p14:creationId xmlns:p14="http://schemas.microsoft.com/office/powerpoint/2010/main" val="3935160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og billede TH - 2">
    <p:spTree>
      <p:nvGrpSpPr>
        <p:cNvPr id="1" name=""/>
        <p:cNvGrpSpPr/>
        <p:nvPr/>
      </p:nvGrpSpPr>
      <p:grpSpPr>
        <a:xfrm>
          <a:off x="0" y="0"/>
          <a:ext cx="0" cy="0"/>
          <a:chOff x="0" y="0"/>
          <a:chExt cx="0" cy="0"/>
        </a:xfrm>
      </p:grpSpPr>
      <p:sp>
        <p:nvSpPr>
          <p:cNvPr id="11" name="Pladsholder til billede 10"/>
          <p:cNvSpPr>
            <a:spLocks noGrp="1"/>
          </p:cNvSpPr>
          <p:nvPr>
            <p:ph type="pic" sz="quarter" idx="13"/>
          </p:nvPr>
        </p:nvSpPr>
        <p:spPr>
          <a:xfrm>
            <a:off x="5195910" y="0"/>
            <a:ext cx="3948090" cy="5143500"/>
          </a:xfrm>
        </p:spPr>
        <p:txBody>
          <a:bodyPr>
            <a:normAutofit/>
          </a:bodyPr>
          <a:lstStyle>
            <a:lvl1pPr>
              <a:defRPr sz="1600" b="1">
                <a:solidFill>
                  <a:schemeClr val="bg1"/>
                </a:solidFill>
              </a:defRPr>
            </a:lvl1pPr>
          </a:lstStyle>
          <a:p>
            <a:r>
              <a:rPr lang="da-DK"/>
              <a:t>Klik på ikonet for at tilføje et billede</a:t>
            </a:r>
          </a:p>
        </p:txBody>
      </p:sp>
      <p:sp>
        <p:nvSpPr>
          <p:cNvPr id="7" name="Titel 1">
            <a:extLst>
              <a:ext uri="{FF2B5EF4-FFF2-40B4-BE49-F238E27FC236}">
                <a16:creationId xmlns:a16="http://schemas.microsoft.com/office/drawing/2014/main" id="{5373578D-BDDE-3349-A663-1599C202A871}"/>
              </a:ext>
            </a:extLst>
          </p:cNvPr>
          <p:cNvSpPr>
            <a:spLocks noGrp="1"/>
          </p:cNvSpPr>
          <p:nvPr>
            <p:ph type="title"/>
          </p:nvPr>
        </p:nvSpPr>
        <p:spPr>
          <a:xfrm>
            <a:off x="623910" y="536927"/>
            <a:ext cx="3948090" cy="408185"/>
          </a:xfrm>
        </p:spPr>
        <p:txBody>
          <a:bodyPr/>
          <a:lstStyle>
            <a:lvl1pPr>
              <a:defRPr>
                <a:solidFill>
                  <a:schemeClr val="tx1">
                    <a:lumMod val="85000"/>
                    <a:lumOff val="15000"/>
                  </a:schemeClr>
                </a:solidFill>
              </a:defRPr>
            </a:lvl1pPr>
          </a:lstStyle>
          <a:p>
            <a:r>
              <a:rPr lang="da-DK"/>
              <a:t>Klik for at redigere titeltypografien i masteren</a:t>
            </a:r>
            <a:endParaRPr lang="da-DK" dirty="0"/>
          </a:p>
        </p:txBody>
      </p:sp>
      <p:sp>
        <p:nvSpPr>
          <p:cNvPr id="8" name="Pladsholder til tekst 12">
            <a:extLst>
              <a:ext uri="{FF2B5EF4-FFF2-40B4-BE49-F238E27FC236}">
                <a16:creationId xmlns:a16="http://schemas.microsoft.com/office/drawing/2014/main" id="{F655ABD7-116B-F344-B6BC-6F7191EE062F}"/>
              </a:ext>
            </a:extLst>
          </p:cNvPr>
          <p:cNvSpPr>
            <a:spLocks noGrp="1"/>
          </p:cNvSpPr>
          <p:nvPr>
            <p:ph type="body" sz="quarter" idx="14"/>
          </p:nvPr>
        </p:nvSpPr>
        <p:spPr>
          <a:xfrm>
            <a:off x="623910" y="1096860"/>
            <a:ext cx="3948090" cy="3092847"/>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50276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og billede TV - 2">
    <p:spTree>
      <p:nvGrpSpPr>
        <p:cNvPr id="1" name=""/>
        <p:cNvGrpSpPr/>
        <p:nvPr/>
      </p:nvGrpSpPr>
      <p:grpSpPr>
        <a:xfrm>
          <a:off x="0" y="0"/>
          <a:ext cx="0" cy="0"/>
          <a:chOff x="0" y="0"/>
          <a:chExt cx="0" cy="0"/>
        </a:xfrm>
      </p:grpSpPr>
      <p:sp>
        <p:nvSpPr>
          <p:cNvPr id="11" name="Pladsholder til billede 10"/>
          <p:cNvSpPr>
            <a:spLocks noGrp="1"/>
          </p:cNvSpPr>
          <p:nvPr>
            <p:ph type="pic" sz="quarter" idx="13"/>
          </p:nvPr>
        </p:nvSpPr>
        <p:spPr>
          <a:xfrm>
            <a:off x="0" y="0"/>
            <a:ext cx="3948090" cy="5143500"/>
          </a:xfrm>
        </p:spPr>
        <p:txBody>
          <a:bodyPr>
            <a:normAutofit/>
          </a:bodyPr>
          <a:lstStyle>
            <a:lvl1pPr>
              <a:defRPr sz="1600" b="1">
                <a:solidFill>
                  <a:schemeClr val="bg1"/>
                </a:solidFill>
              </a:defRPr>
            </a:lvl1pPr>
          </a:lstStyle>
          <a:p>
            <a:r>
              <a:rPr lang="da-DK"/>
              <a:t>Klik på ikonet for at tilføje et billede</a:t>
            </a:r>
          </a:p>
        </p:txBody>
      </p:sp>
      <p:sp>
        <p:nvSpPr>
          <p:cNvPr id="5" name="Titel 1">
            <a:extLst>
              <a:ext uri="{FF2B5EF4-FFF2-40B4-BE49-F238E27FC236}">
                <a16:creationId xmlns:a16="http://schemas.microsoft.com/office/drawing/2014/main" id="{C9C8ADF5-D020-F846-B2CD-E1A39FD82854}"/>
              </a:ext>
            </a:extLst>
          </p:cNvPr>
          <p:cNvSpPr>
            <a:spLocks noGrp="1"/>
          </p:cNvSpPr>
          <p:nvPr>
            <p:ph type="title"/>
          </p:nvPr>
        </p:nvSpPr>
        <p:spPr>
          <a:xfrm>
            <a:off x="4586748" y="536927"/>
            <a:ext cx="3948090" cy="408185"/>
          </a:xfrm>
        </p:spPr>
        <p:txBody>
          <a:bodyPr/>
          <a:lstStyle>
            <a:lvl1pPr>
              <a:defRPr>
                <a:solidFill>
                  <a:schemeClr val="tx1">
                    <a:lumMod val="85000"/>
                    <a:lumOff val="15000"/>
                  </a:schemeClr>
                </a:solidFill>
              </a:defRPr>
            </a:lvl1pPr>
          </a:lstStyle>
          <a:p>
            <a:r>
              <a:rPr lang="da-DK"/>
              <a:t>Klik for at redigere titeltypografien i masteren</a:t>
            </a:r>
            <a:endParaRPr lang="da-DK" dirty="0"/>
          </a:p>
        </p:txBody>
      </p:sp>
      <p:sp>
        <p:nvSpPr>
          <p:cNvPr id="6" name="Pladsholder til tekst 12">
            <a:extLst>
              <a:ext uri="{FF2B5EF4-FFF2-40B4-BE49-F238E27FC236}">
                <a16:creationId xmlns:a16="http://schemas.microsoft.com/office/drawing/2014/main" id="{C63B8832-2F6E-E845-9109-EEA4EC0426E9}"/>
              </a:ext>
            </a:extLst>
          </p:cNvPr>
          <p:cNvSpPr>
            <a:spLocks noGrp="1"/>
          </p:cNvSpPr>
          <p:nvPr>
            <p:ph type="body" sz="quarter" idx="14"/>
          </p:nvPr>
        </p:nvSpPr>
        <p:spPr>
          <a:xfrm>
            <a:off x="4586748" y="1096860"/>
            <a:ext cx="3948090" cy="3092847"/>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63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og billede">
    <p:spTree>
      <p:nvGrpSpPr>
        <p:cNvPr id="1" name=""/>
        <p:cNvGrpSpPr/>
        <p:nvPr/>
      </p:nvGrpSpPr>
      <p:grpSpPr>
        <a:xfrm>
          <a:off x="0" y="0"/>
          <a:ext cx="0" cy="0"/>
          <a:chOff x="0" y="0"/>
          <a:chExt cx="0" cy="0"/>
        </a:xfrm>
      </p:grpSpPr>
      <p:sp>
        <p:nvSpPr>
          <p:cNvPr id="11" name="Pladsholder til billede 10"/>
          <p:cNvSpPr>
            <a:spLocks noGrp="1"/>
          </p:cNvSpPr>
          <p:nvPr>
            <p:ph type="pic" sz="quarter" idx="13"/>
          </p:nvPr>
        </p:nvSpPr>
        <p:spPr>
          <a:xfrm>
            <a:off x="628649" y="1136542"/>
            <a:ext cx="7886700" cy="3058333"/>
          </a:xfrm>
        </p:spPr>
        <p:txBody>
          <a:bodyPr>
            <a:normAutofit/>
          </a:bodyPr>
          <a:lstStyle>
            <a:lvl1pPr>
              <a:defRPr sz="1600" b="1">
                <a:solidFill>
                  <a:schemeClr val="bg1"/>
                </a:solidFill>
              </a:defRPr>
            </a:lvl1pPr>
          </a:lstStyle>
          <a:p>
            <a:r>
              <a:rPr lang="da-DK"/>
              <a:t>Klik på ikonet for at tilføje et billede</a:t>
            </a:r>
          </a:p>
        </p:txBody>
      </p:sp>
      <p:sp>
        <p:nvSpPr>
          <p:cNvPr id="7" name="Pladsholder til titel 1">
            <a:extLst>
              <a:ext uri="{FF2B5EF4-FFF2-40B4-BE49-F238E27FC236}">
                <a16:creationId xmlns:a16="http://schemas.microsoft.com/office/drawing/2014/main" id="{6CA6EFD0-03A2-DE4B-9310-95F30B5AA2E2}"/>
              </a:ext>
            </a:extLst>
          </p:cNvPr>
          <p:cNvSpPr>
            <a:spLocks noGrp="1"/>
          </p:cNvSpPr>
          <p:nvPr>
            <p:ph type="title"/>
          </p:nvPr>
        </p:nvSpPr>
        <p:spPr>
          <a:xfrm>
            <a:off x="628650" y="536153"/>
            <a:ext cx="7886700" cy="396069"/>
          </a:xfrm>
          <a:prstGeom prst="rect">
            <a:avLst/>
          </a:prstGeom>
        </p:spPr>
        <p:txBody>
          <a:bodyPr vert="horz" lIns="91440" tIns="45720" rIns="91440" bIns="45720" rtlCol="0" anchor="b">
            <a:noAutofit/>
          </a:bodyPr>
          <a:lstStyle/>
          <a:p>
            <a:r>
              <a:rPr lang="da-DK"/>
              <a:t>Klik for at redigere titeltypografien i masteren</a:t>
            </a:r>
            <a:endParaRPr lang="da-DK" dirty="0"/>
          </a:p>
        </p:txBody>
      </p:sp>
    </p:spTree>
    <p:extLst>
      <p:ext uri="{BB962C8B-B14F-4D97-AF65-F5344CB8AC3E}">
        <p14:creationId xmlns:p14="http://schemas.microsoft.com/office/powerpoint/2010/main" val="337215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full-screen">
    <p:spTree>
      <p:nvGrpSpPr>
        <p:cNvPr id="1" name=""/>
        <p:cNvGrpSpPr/>
        <p:nvPr/>
      </p:nvGrpSpPr>
      <p:grpSpPr>
        <a:xfrm>
          <a:off x="0" y="0"/>
          <a:ext cx="0" cy="0"/>
          <a:chOff x="0" y="0"/>
          <a:chExt cx="0" cy="0"/>
        </a:xfrm>
      </p:grpSpPr>
      <p:sp>
        <p:nvSpPr>
          <p:cNvPr id="11" name="Pladsholder til billede 10"/>
          <p:cNvSpPr>
            <a:spLocks noGrp="1"/>
          </p:cNvSpPr>
          <p:nvPr>
            <p:ph type="pic" sz="quarter" idx="13"/>
          </p:nvPr>
        </p:nvSpPr>
        <p:spPr>
          <a:xfrm>
            <a:off x="0" y="0"/>
            <a:ext cx="9144000" cy="5143500"/>
          </a:xfrm>
        </p:spPr>
        <p:txBody>
          <a:bodyPr>
            <a:normAutofit/>
          </a:bodyPr>
          <a:lstStyle>
            <a:lvl1pPr>
              <a:defRPr sz="1600" b="1">
                <a:solidFill>
                  <a:schemeClr val="bg1"/>
                </a:solidFill>
              </a:defRPr>
            </a:lvl1pPr>
          </a:lstStyle>
          <a:p>
            <a:r>
              <a:rPr lang="da-DK"/>
              <a:t>Klik på ikonet for at tilføje et billede</a:t>
            </a:r>
          </a:p>
        </p:txBody>
      </p:sp>
    </p:spTree>
    <p:extLst>
      <p:ext uri="{BB962C8B-B14F-4D97-AF65-F5344CB8AC3E}">
        <p14:creationId xmlns:p14="http://schemas.microsoft.com/office/powerpoint/2010/main" val="9244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tekst">
    <p:spTree>
      <p:nvGrpSpPr>
        <p:cNvPr id="1" name=""/>
        <p:cNvGrpSpPr/>
        <p:nvPr/>
      </p:nvGrpSpPr>
      <p:grpSpPr>
        <a:xfrm>
          <a:off x="0" y="0"/>
          <a:ext cx="0" cy="0"/>
          <a:chOff x="0" y="0"/>
          <a:chExt cx="0" cy="0"/>
        </a:xfrm>
      </p:grpSpPr>
      <p:sp>
        <p:nvSpPr>
          <p:cNvPr id="8" name="Pladsholder til titel 1">
            <a:extLst>
              <a:ext uri="{FF2B5EF4-FFF2-40B4-BE49-F238E27FC236}">
                <a16:creationId xmlns:a16="http://schemas.microsoft.com/office/drawing/2014/main" id="{8036B2A1-1ABD-C542-9DA2-C8022AB6115B}"/>
              </a:ext>
            </a:extLst>
          </p:cNvPr>
          <p:cNvSpPr>
            <a:spLocks noGrp="1"/>
          </p:cNvSpPr>
          <p:nvPr>
            <p:ph type="title"/>
          </p:nvPr>
        </p:nvSpPr>
        <p:spPr>
          <a:xfrm>
            <a:off x="628650" y="536153"/>
            <a:ext cx="7886700" cy="396069"/>
          </a:xfrm>
          <a:prstGeom prst="rect">
            <a:avLst/>
          </a:prstGeom>
        </p:spPr>
        <p:txBody>
          <a:bodyPr vert="horz" lIns="91440" tIns="45720" rIns="91440" bIns="45720" rtlCol="0" anchor="b">
            <a:noAutofit/>
          </a:bodyPr>
          <a:lstStyle/>
          <a:p>
            <a:r>
              <a:rPr lang="da-DK"/>
              <a:t>Klik for at redigere titeltypografien i masteren</a:t>
            </a:r>
            <a:endParaRPr lang="da-DK" dirty="0"/>
          </a:p>
        </p:txBody>
      </p:sp>
      <p:sp>
        <p:nvSpPr>
          <p:cNvPr id="11" name="Pladsholder til tekst 12">
            <a:extLst>
              <a:ext uri="{FF2B5EF4-FFF2-40B4-BE49-F238E27FC236}">
                <a16:creationId xmlns:a16="http://schemas.microsoft.com/office/drawing/2014/main" id="{B4000453-70A7-5E41-A0D0-7651C18E7EDF}"/>
              </a:ext>
            </a:extLst>
          </p:cNvPr>
          <p:cNvSpPr>
            <a:spLocks noGrp="1"/>
          </p:cNvSpPr>
          <p:nvPr>
            <p:ph type="body" sz="quarter" idx="14"/>
          </p:nvPr>
        </p:nvSpPr>
        <p:spPr>
          <a:xfrm>
            <a:off x="628651" y="1095214"/>
            <a:ext cx="7886700" cy="313065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3024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A rød baggrund">
    <p:spTree>
      <p:nvGrpSpPr>
        <p:cNvPr id="1" name=""/>
        <p:cNvGrpSpPr/>
        <p:nvPr/>
      </p:nvGrpSpPr>
      <p:grpSpPr>
        <a:xfrm>
          <a:off x="0" y="0"/>
          <a:ext cx="0" cy="0"/>
          <a:chOff x="0" y="0"/>
          <a:chExt cx="0" cy="0"/>
        </a:xfrm>
      </p:grpSpPr>
      <p:sp>
        <p:nvSpPr>
          <p:cNvPr id="8" name="Rektangel 6"/>
          <p:cNvSpPr/>
          <p:nvPr userDrawn="1"/>
        </p:nvSpPr>
        <p:spPr>
          <a:xfrm>
            <a:off x="0" y="0"/>
            <a:ext cx="9144000" cy="5143500"/>
          </a:xfrm>
          <a:prstGeom prst="rect">
            <a:avLst/>
          </a:prstGeom>
          <a:solidFill>
            <a:srgbClr val="EB4E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Titel 1"/>
          <p:cNvSpPr>
            <a:spLocks noGrp="1"/>
          </p:cNvSpPr>
          <p:nvPr>
            <p:ph type="title"/>
          </p:nvPr>
        </p:nvSpPr>
        <p:spPr>
          <a:xfrm>
            <a:off x="631132" y="1187627"/>
            <a:ext cx="3670404" cy="396069"/>
          </a:xfrm>
        </p:spPr>
        <p:txBody>
          <a:bodyPr/>
          <a:lstStyle>
            <a:lvl1pPr>
              <a:defRPr>
                <a:solidFill>
                  <a:schemeClr val="bg1"/>
                </a:solidFill>
              </a:defRPr>
            </a:lvl1pPr>
          </a:lstStyle>
          <a:p>
            <a:r>
              <a:rPr lang="da-DK"/>
              <a:t>Klik for at redigere titeltypografien i masteren</a:t>
            </a:r>
            <a:endParaRPr lang="da-DK" dirty="0"/>
          </a:p>
        </p:txBody>
      </p:sp>
      <p:sp>
        <p:nvSpPr>
          <p:cNvPr id="11" name="Pladsholder til tekst 9"/>
          <p:cNvSpPr>
            <a:spLocks noGrp="1"/>
          </p:cNvSpPr>
          <p:nvPr>
            <p:ph type="body" sz="quarter" idx="13"/>
          </p:nvPr>
        </p:nvSpPr>
        <p:spPr>
          <a:xfrm>
            <a:off x="631132" y="1559203"/>
            <a:ext cx="3670404" cy="9394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6" name="Picture 5">
            <a:extLst>
              <a:ext uri="{FF2B5EF4-FFF2-40B4-BE49-F238E27FC236}">
                <a16:creationId xmlns:a16="http://schemas.microsoft.com/office/drawing/2014/main" id="{5F985FA4-E26A-BC4D-A226-86A62B4212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42095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628650" y="536153"/>
            <a:ext cx="7886700" cy="396069"/>
          </a:xfrm>
          <a:prstGeom prst="rect">
            <a:avLst/>
          </a:prstGeom>
        </p:spPr>
        <p:txBody>
          <a:bodyPr vert="horz" lIns="91440" tIns="45720" rIns="91440" bIns="45720" rtlCol="0" anchor="b">
            <a:noAutofit/>
          </a:bodyPr>
          <a:lstStyle/>
          <a:p>
            <a:r>
              <a:rPr lang="da-DK" dirty="0"/>
              <a:t>Klik for at redigere i master</a:t>
            </a:r>
          </a:p>
        </p:txBody>
      </p:sp>
      <p:sp>
        <p:nvSpPr>
          <p:cNvPr id="3" name="Pladsholder til tekst 2"/>
          <p:cNvSpPr>
            <a:spLocks noGrp="1"/>
          </p:cNvSpPr>
          <p:nvPr>
            <p:ph type="body" idx="1"/>
          </p:nvPr>
        </p:nvSpPr>
        <p:spPr>
          <a:xfrm>
            <a:off x="628650" y="1033425"/>
            <a:ext cx="7886700" cy="3192446"/>
          </a:xfrm>
          <a:prstGeom prst="rect">
            <a:avLst/>
          </a:prstGeom>
        </p:spPr>
        <p:txBody>
          <a:bodyPr vert="horz" lIns="91440" tIns="45720" rIns="91440" bIns="45720" rtlCol="0">
            <a:noAutofit/>
          </a:bodyPr>
          <a:lstStyle/>
          <a:p>
            <a:pPr lvl="0"/>
            <a:r>
              <a:rPr lang="da-DK" dirty="0"/>
              <a:t>Rediger typografien i masterens</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Picture 7">
            <a:extLst>
              <a:ext uri="{FF2B5EF4-FFF2-40B4-BE49-F238E27FC236}">
                <a16:creationId xmlns:a16="http://schemas.microsoft.com/office/drawing/2014/main" id="{80039701-F7B4-7445-84A1-8596B7149CB9}"/>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8045077" y="4519378"/>
            <a:ext cx="818626" cy="372767"/>
          </a:xfrm>
          <a:prstGeom prst="rect">
            <a:avLst/>
          </a:prstGeom>
        </p:spPr>
      </p:pic>
    </p:spTree>
    <p:extLst>
      <p:ext uri="{BB962C8B-B14F-4D97-AF65-F5344CB8AC3E}">
        <p14:creationId xmlns:p14="http://schemas.microsoft.com/office/powerpoint/2010/main" val="3136314881"/>
      </p:ext>
    </p:extLst>
  </p:cSld>
  <p:clrMap bg1="lt1" tx1="dk1" bg2="lt2" tx2="dk2" accent1="accent1" accent2="accent2" accent3="accent3" accent4="accent4" accent5="accent5" accent6="accent6" hlink="hlink" folHlink="folHlink"/>
  <p:sldLayoutIdLst>
    <p:sldLayoutId id="2147483666" r:id="rId1"/>
    <p:sldLayoutId id="2147483652" r:id="rId2"/>
    <p:sldLayoutId id="2147483683" r:id="rId3"/>
    <p:sldLayoutId id="2147483682" r:id="rId4"/>
    <p:sldLayoutId id="2147483680" r:id="rId5"/>
    <p:sldLayoutId id="2147483653" r:id="rId6"/>
    <p:sldLayoutId id="2147483681" r:id="rId7"/>
    <p:sldLayoutId id="2147483664" r:id="rId8"/>
    <p:sldLayoutId id="2147483674" r:id="rId9"/>
    <p:sldLayoutId id="2147483673" r:id="rId10"/>
    <p:sldLayoutId id="2147483655" r:id="rId11"/>
    <p:sldLayoutId id="2147483675" r:id="rId12"/>
    <p:sldLayoutId id="2147483679" r:id="rId13"/>
    <p:sldLayoutId id="2147483658" r:id="rId14"/>
    <p:sldLayoutId id="2147483660" r:id="rId15"/>
    <p:sldLayoutId id="2147483668" r:id="rId16"/>
    <p:sldLayoutId id="2147483678" r:id="rId17"/>
    <p:sldLayoutId id="2147483663" r:id="rId18"/>
    <p:sldLayoutId id="2147483684" r:id="rId19"/>
    <p:sldLayoutId id="2147483685" r:id="rId20"/>
  </p:sldLayoutIdLst>
  <p:hf sldNum="0" hdr="0"/>
  <p:txStyles>
    <p:titleStyle>
      <a:lvl1pPr marL="0" indent="0" algn="l" defTabSz="457200" rtl="0" eaLnBrk="1" latinLnBrk="0" hangingPunct="1">
        <a:spcBef>
          <a:spcPct val="0"/>
        </a:spcBef>
        <a:buFont typeface="Arial" panose="020B0604020202020204" pitchFamily="34" charset="0"/>
        <a:buNone/>
        <a:defRPr sz="1800" b="1" kern="1200" cap="all" baseline="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Oval 4">
            <a:extLst>
              <a:ext uri="{FF2B5EF4-FFF2-40B4-BE49-F238E27FC236}">
                <a16:creationId xmlns:a16="http://schemas.microsoft.com/office/drawing/2014/main" id="{497670C9-B771-4CF3-B119-512CD9251BFB}"/>
              </a:ext>
            </a:extLst>
          </p:cNvPr>
          <p:cNvSpPr>
            <a:spLocks noChangeArrowheads="1"/>
          </p:cNvSpPr>
          <p:nvPr userDrawn="1"/>
        </p:nvSpPr>
        <p:spPr bwMode="auto">
          <a:xfrm>
            <a:off x="8624889" y="4731544"/>
            <a:ext cx="409575" cy="308372"/>
          </a:xfrm>
          <a:prstGeom prst="ellipse">
            <a:avLst/>
          </a:prstGeom>
          <a:solidFill>
            <a:schemeClr val="bg1"/>
          </a:solidFill>
          <a:ln w="19050">
            <a:solidFill>
              <a:srgbClr val="999999"/>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da-DK" sz="1350"/>
          </a:p>
        </p:txBody>
      </p:sp>
      <p:sp>
        <p:nvSpPr>
          <p:cNvPr id="13" name="Text Box 5">
            <a:extLst>
              <a:ext uri="{FF2B5EF4-FFF2-40B4-BE49-F238E27FC236}">
                <a16:creationId xmlns:a16="http://schemas.microsoft.com/office/drawing/2014/main" id="{851C89D3-6347-4F9D-A91C-82D88B1A046F}"/>
              </a:ext>
            </a:extLst>
          </p:cNvPr>
          <p:cNvSpPr txBox="1">
            <a:spLocks noChangeArrowheads="1"/>
          </p:cNvSpPr>
          <p:nvPr userDrawn="1"/>
        </p:nvSpPr>
        <p:spPr bwMode="gray">
          <a:xfrm>
            <a:off x="468314" y="4786313"/>
            <a:ext cx="8040687" cy="253916"/>
          </a:xfrm>
          <a:prstGeom prst="rect">
            <a:avLst/>
          </a:prstGeom>
          <a:solidFill>
            <a:srgbClr val="CCECFF">
              <a:alpha val="82001"/>
            </a:srgbClr>
          </a:solidFill>
          <a:ln w="9525">
            <a:noFill/>
            <a:miter lim="800000"/>
            <a:headEnd/>
            <a:tailEnd/>
          </a:ln>
          <a:effec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defRPr/>
            </a:pPr>
            <a:endParaRPr lang="en-US" sz="1050" b="1">
              <a:solidFill>
                <a:schemeClr val="bg1"/>
              </a:solidFill>
              <a:latin typeface="Tahoma" pitchFamily="34" charset="0"/>
            </a:endParaRPr>
          </a:p>
        </p:txBody>
      </p:sp>
      <p:sp>
        <p:nvSpPr>
          <p:cNvPr id="1028" name="Rectangle 8">
            <a:extLst>
              <a:ext uri="{FF2B5EF4-FFF2-40B4-BE49-F238E27FC236}">
                <a16:creationId xmlns:a16="http://schemas.microsoft.com/office/drawing/2014/main" id="{A166005A-E0D4-43BE-8E04-DBC380788FC4}"/>
              </a:ext>
            </a:extLst>
          </p:cNvPr>
          <p:cNvSpPr>
            <a:spLocks noChangeArrowheads="1"/>
          </p:cNvSpPr>
          <p:nvPr userDrawn="1"/>
        </p:nvSpPr>
        <p:spPr bwMode="auto">
          <a:xfrm>
            <a:off x="8494713" y="4767263"/>
            <a:ext cx="685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fld id="{D6890A22-508E-4C06-A86D-9389DDD85B3C}" type="slidenum">
              <a:rPr lang="en-US" altLang="en-US" sz="900" b="1">
                <a:solidFill>
                  <a:srgbClr val="999999"/>
                </a:solidFill>
                <a:latin typeface="Verdana" panose="020B0604030504040204" pitchFamily="34" charset="0"/>
              </a:rPr>
              <a:pPr algn="ctr">
                <a:defRPr/>
              </a:pPr>
              <a:t>‹nr.›</a:t>
            </a:fld>
            <a:endParaRPr lang="en-US" altLang="en-US" sz="900" b="1">
              <a:solidFill>
                <a:srgbClr val="999999"/>
              </a:solidFill>
              <a:latin typeface="Verdana" panose="020B0604030504040204" pitchFamily="34" charset="0"/>
            </a:endParaRPr>
          </a:p>
        </p:txBody>
      </p:sp>
      <p:sp>
        <p:nvSpPr>
          <p:cNvPr id="1029" name="Rectangle 4">
            <a:extLst>
              <a:ext uri="{FF2B5EF4-FFF2-40B4-BE49-F238E27FC236}">
                <a16:creationId xmlns:a16="http://schemas.microsoft.com/office/drawing/2014/main" id="{28DF4F88-9994-4094-BE50-E9348097A453}"/>
              </a:ext>
            </a:extLst>
          </p:cNvPr>
          <p:cNvSpPr>
            <a:spLocks noGrp="1" noChangeArrowheads="1"/>
          </p:cNvSpPr>
          <p:nvPr>
            <p:ph type="title"/>
          </p:nvPr>
        </p:nvSpPr>
        <p:spPr bwMode="auto">
          <a:xfrm>
            <a:off x="693739" y="250032"/>
            <a:ext cx="7756525" cy="85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da-DK" altLang="da-DK"/>
              <a:t>Klik for at redigere titeltypografien på masteren</a:t>
            </a:r>
          </a:p>
        </p:txBody>
      </p:sp>
      <p:sp>
        <p:nvSpPr>
          <p:cNvPr id="1030" name="Rectangle 5">
            <a:extLst>
              <a:ext uri="{FF2B5EF4-FFF2-40B4-BE49-F238E27FC236}">
                <a16:creationId xmlns:a16="http://schemas.microsoft.com/office/drawing/2014/main" id="{2580E507-6782-4812-9638-8A7602D06DD1}"/>
              </a:ext>
            </a:extLst>
          </p:cNvPr>
          <p:cNvSpPr>
            <a:spLocks noGrp="1" noChangeArrowheads="1"/>
          </p:cNvSpPr>
          <p:nvPr>
            <p:ph type="body" idx="1"/>
          </p:nvPr>
        </p:nvSpPr>
        <p:spPr bwMode="auto">
          <a:xfrm>
            <a:off x="685800" y="1329929"/>
            <a:ext cx="7772400" cy="329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da-DK" altLang="da-DK"/>
              <a:t>Klik for at redigere teksttypografien på masteren</a:t>
            </a:r>
          </a:p>
          <a:p>
            <a:pPr lvl="1"/>
            <a:r>
              <a:rPr lang="da-DK" altLang="da-DK"/>
              <a:t>Andet niveau</a:t>
            </a:r>
          </a:p>
          <a:p>
            <a:pPr lvl="2"/>
            <a:r>
              <a:rPr lang="da-DK" altLang="da-DK"/>
              <a:t>Tredje niveau</a:t>
            </a:r>
          </a:p>
          <a:p>
            <a:pPr lvl="3"/>
            <a:r>
              <a:rPr lang="da-DK" altLang="da-DK"/>
              <a:t>Fjerde niveau</a:t>
            </a:r>
          </a:p>
          <a:p>
            <a:pPr lvl="4"/>
            <a:r>
              <a:rPr lang="da-DK" altLang="da-DK"/>
              <a:t>Femte niveau</a:t>
            </a:r>
          </a:p>
        </p:txBody>
      </p:sp>
      <p:sp>
        <p:nvSpPr>
          <p:cNvPr id="1031" name="Line 9">
            <a:extLst>
              <a:ext uri="{FF2B5EF4-FFF2-40B4-BE49-F238E27FC236}">
                <a16:creationId xmlns:a16="http://schemas.microsoft.com/office/drawing/2014/main" id="{7E3AC28E-44C5-4C79-8922-CFC86D96432C}"/>
              </a:ext>
            </a:extLst>
          </p:cNvPr>
          <p:cNvSpPr>
            <a:spLocks noChangeShapeType="1"/>
          </p:cNvSpPr>
          <p:nvPr userDrawn="1"/>
        </p:nvSpPr>
        <p:spPr bwMode="auto">
          <a:xfrm>
            <a:off x="754063" y="951310"/>
            <a:ext cx="7931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Rectangle 6">
            <a:extLst>
              <a:ext uri="{FF2B5EF4-FFF2-40B4-BE49-F238E27FC236}">
                <a16:creationId xmlns:a16="http://schemas.microsoft.com/office/drawing/2014/main" id="{801EF69C-FF7F-41F4-A694-99CA427B84B3}"/>
              </a:ext>
            </a:extLst>
          </p:cNvPr>
          <p:cNvSpPr>
            <a:spLocks noGrp="1" noChangeArrowheads="1"/>
          </p:cNvSpPr>
          <p:nvPr>
            <p:ph type="dt" sz="half" idx="2"/>
          </p:nvPr>
        </p:nvSpPr>
        <p:spPr bwMode="auto">
          <a:xfrm>
            <a:off x="395288" y="4786313"/>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050" smtClean="0">
                <a:latin typeface="Verdana" pitchFamily="34" charset="0"/>
              </a:defRPr>
            </a:lvl1pPr>
          </a:lstStyle>
          <a:p>
            <a:pPr>
              <a:defRPr/>
            </a:pPr>
            <a:fld id="{290A30AF-4CC7-476B-95D4-CABA936FC957}" type="datetime1">
              <a:rPr lang="da-DK" smtClean="0"/>
              <a:t>25-10-2020</a:t>
            </a:fld>
            <a:endParaRPr lang="da-DK"/>
          </a:p>
        </p:txBody>
      </p:sp>
      <p:sp>
        <p:nvSpPr>
          <p:cNvPr id="16" name="Rectangle 7">
            <a:extLst>
              <a:ext uri="{FF2B5EF4-FFF2-40B4-BE49-F238E27FC236}">
                <a16:creationId xmlns:a16="http://schemas.microsoft.com/office/drawing/2014/main" id="{90D5E044-592F-4F25-B8A6-E418A63C1013}"/>
              </a:ext>
            </a:extLst>
          </p:cNvPr>
          <p:cNvSpPr>
            <a:spLocks noGrp="1" noChangeArrowheads="1"/>
          </p:cNvSpPr>
          <p:nvPr>
            <p:ph type="ftr" sz="quarter" idx="3"/>
          </p:nvPr>
        </p:nvSpPr>
        <p:spPr bwMode="auto">
          <a:xfrm>
            <a:off x="2843214" y="4767263"/>
            <a:ext cx="3176587"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050" smtClean="0">
                <a:latin typeface="+mn-lt"/>
              </a:defRPr>
            </a:lvl1pPr>
          </a:lstStyle>
          <a:p>
            <a:pPr>
              <a:defRPr/>
            </a:pPr>
            <a:r>
              <a:rPr lang="da-DK"/>
              <a:t>JUnit</a:t>
            </a:r>
          </a:p>
        </p:txBody>
      </p:sp>
    </p:spTree>
    <p:extLst>
      <p:ext uri="{BB962C8B-B14F-4D97-AF65-F5344CB8AC3E}">
        <p14:creationId xmlns:p14="http://schemas.microsoft.com/office/powerpoint/2010/main" val="80051619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p:txStyles>
    <p:titleStyle>
      <a:lvl1pPr algn="l" rtl="0" eaLnBrk="0" fontAlgn="base" hangingPunct="0">
        <a:spcBef>
          <a:spcPct val="0"/>
        </a:spcBef>
        <a:spcAft>
          <a:spcPct val="0"/>
        </a:spcAft>
        <a:defRPr sz="2100">
          <a:solidFill>
            <a:srgbClr val="A50021"/>
          </a:solidFill>
          <a:latin typeface="+mj-lt"/>
          <a:ea typeface="+mj-ea"/>
          <a:cs typeface="+mj-cs"/>
        </a:defRPr>
      </a:lvl1pPr>
      <a:lvl2pPr algn="l" rtl="0" eaLnBrk="0" fontAlgn="base" hangingPunct="0">
        <a:spcBef>
          <a:spcPct val="0"/>
        </a:spcBef>
        <a:spcAft>
          <a:spcPct val="0"/>
        </a:spcAft>
        <a:defRPr sz="2100">
          <a:solidFill>
            <a:srgbClr val="A50021"/>
          </a:solidFill>
          <a:latin typeface="Verdana" pitchFamily="34" charset="0"/>
        </a:defRPr>
      </a:lvl2pPr>
      <a:lvl3pPr algn="l" rtl="0" eaLnBrk="0" fontAlgn="base" hangingPunct="0">
        <a:spcBef>
          <a:spcPct val="0"/>
        </a:spcBef>
        <a:spcAft>
          <a:spcPct val="0"/>
        </a:spcAft>
        <a:defRPr sz="2100">
          <a:solidFill>
            <a:srgbClr val="A50021"/>
          </a:solidFill>
          <a:latin typeface="Verdana" pitchFamily="34" charset="0"/>
        </a:defRPr>
      </a:lvl3pPr>
      <a:lvl4pPr algn="l" rtl="0" eaLnBrk="0" fontAlgn="base" hangingPunct="0">
        <a:spcBef>
          <a:spcPct val="0"/>
        </a:spcBef>
        <a:spcAft>
          <a:spcPct val="0"/>
        </a:spcAft>
        <a:defRPr sz="2100">
          <a:solidFill>
            <a:srgbClr val="A50021"/>
          </a:solidFill>
          <a:latin typeface="Verdana" pitchFamily="34" charset="0"/>
        </a:defRPr>
      </a:lvl4pPr>
      <a:lvl5pPr algn="l" rtl="0" eaLnBrk="0" fontAlgn="base" hangingPunct="0">
        <a:spcBef>
          <a:spcPct val="0"/>
        </a:spcBef>
        <a:spcAft>
          <a:spcPct val="0"/>
        </a:spcAft>
        <a:defRPr sz="2100">
          <a:solidFill>
            <a:srgbClr val="A50021"/>
          </a:solidFill>
          <a:latin typeface="Verdana" pitchFamily="34" charset="0"/>
        </a:defRPr>
      </a:lvl5pPr>
      <a:lvl6pPr marL="342900" algn="l" rtl="0" eaLnBrk="0" fontAlgn="base" hangingPunct="0">
        <a:spcBef>
          <a:spcPct val="0"/>
        </a:spcBef>
        <a:spcAft>
          <a:spcPct val="0"/>
        </a:spcAft>
        <a:defRPr sz="2100">
          <a:solidFill>
            <a:srgbClr val="A50021"/>
          </a:solidFill>
          <a:latin typeface="Verdana" pitchFamily="34" charset="0"/>
        </a:defRPr>
      </a:lvl6pPr>
      <a:lvl7pPr marL="685800" algn="l" rtl="0" eaLnBrk="0" fontAlgn="base" hangingPunct="0">
        <a:spcBef>
          <a:spcPct val="0"/>
        </a:spcBef>
        <a:spcAft>
          <a:spcPct val="0"/>
        </a:spcAft>
        <a:defRPr sz="2100">
          <a:solidFill>
            <a:srgbClr val="A50021"/>
          </a:solidFill>
          <a:latin typeface="Verdana" pitchFamily="34" charset="0"/>
        </a:defRPr>
      </a:lvl7pPr>
      <a:lvl8pPr marL="1028700" algn="l" rtl="0" eaLnBrk="0" fontAlgn="base" hangingPunct="0">
        <a:spcBef>
          <a:spcPct val="0"/>
        </a:spcBef>
        <a:spcAft>
          <a:spcPct val="0"/>
        </a:spcAft>
        <a:defRPr sz="2100">
          <a:solidFill>
            <a:srgbClr val="A50021"/>
          </a:solidFill>
          <a:latin typeface="Verdana" pitchFamily="34" charset="0"/>
        </a:defRPr>
      </a:lvl8pPr>
      <a:lvl9pPr marL="1371600" algn="l" rtl="0" eaLnBrk="0" fontAlgn="base" hangingPunct="0">
        <a:spcBef>
          <a:spcPct val="0"/>
        </a:spcBef>
        <a:spcAft>
          <a:spcPct val="0"/>
        </a:spcAft>
        <a:defRPr sz="2100">
          <a:solidFill>
            <a:srgbClr val="A50021"/>
          </a:solidFill>
          <a:latin typeface="Verdana" pitchFamily="34" charset="0"/>
        </a:defRPr>
      </a:lvl9pPr>
    </p:titleStyle>
    <p:bodyStyle>
      <a:lvl1pPr marL="257175" indent="-257175" algn="l" rtl="0" eaLnBrk="0" fontAlgn="base" hangingPunct="0">
        <a:spcBef>
          <a:spcPct val="20000"/>
        </a:spcBef>
        <a:spcAft>
          <a:spcPct val="0"/>
        </a:spcAft>
        <a:buChar char="•"/>
        <a:defRPr sz="18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500">
          <a:solidFill>
            <a:schemeClr val="tx1"/>
          </a:solidFill>
          <a:latin typeface="+mn-lt"/>
        </a:defRPr>
      </a:lvl2pPr>
      <a:lvl3pPr marL="857250" indent="-171450" algn="l" rtl="0" eaLnBrk="0" fontAlgn="base" hangingPunct="0">
        <a:spcBef>
          <a:spcPct val="20000"/>
        </a:spcBef>
        <a:spcAft>
          <a:spcPct val="0"/>
        </a:spcAft>
        <a:buChar char="•"/>
        <a:defRPr sz="1500">
          <a:solidFill>
            <a:schemeClr val="tx1"/>
          </a:solidFill>
          <a:latin typeface="+mn-lt"/>
        </a:defRPr>
      </a:lvl3pPr>
      <a:lvl4pPr marL="1200150" indent="-171450" algn="l" rtl="0" eaLnBrk="0" fontAlgn="base" hangingPunct="0">
        <a:spcBef>
          <a:spcPct val="20000"/>
        </a:spcBef>
        <a:spcAft>
          <a:spcPct val="0"/>
        </a:spcAft>
        <a:buChar char="–"/>
        <a:defRPr>
          <a:solidFill>
            <a:schemeClr val="tx1"/>
          </a:solidFill>
          <a:latin typeface="+mn-lt"/>
        </a:defRPr>
      </a:lvl4pPr>
      <a:lvl5pPr marL="1543050" indent="-171450" algn="l" rtl="0" eaLnBrk="0" fontAlgn="base" hangingPunct="0">
        <a:spcBef>
          <a:spcPct val="20000"/>
        </a:spcBef>
        <a:spcAft>
          <a:spcPct val="0"/>
        </a:spcAft>
        <a:buChar char="•"/>
        <a:defRPr>
          <a:solidFill>
            <a:schemeClr val="tx1"/>
          </a:solidFill>
          <a:latin typeface="+mn-lt"/>
        </a:defRPr>
      </a:lvl5pPr>
      <a:lvl6pPr marL="1885950" indent="-171450" algn="l" rtl="0" eaLnBrk="0" fontAlgn="base" hangingPunct="0">
        <a:spcBef>
          <a:spcPct val="20000"/>
        </a:spcBef>
        <a:spcAft>
          <a:spcPct val="0"/>
        </a:spcAft>
        <a:buChar char="•"/>
        <a:defRPr>
          <a:solidFill>
            <a:schemeClr val="tx1"/>
          </a:solidFill>
          <a:latin typeface="+mn-lt"/>
        </a:defRPr>
      </a:lvl6pPr>
      <a:lvl7pPr marL="2228850" indent="-171450" algn="l" rtl="0" eaLnBrk="0" fontAlgn="base" hangingPunct="0">
        <a:spcBef>
          <a:spcPct val="20000"/>
        </a:spcBef>
        <a:spcAft>
          <a:spcPct val="0"/>
        </a:spcAft>
        <a:buChar char="•"/>
        <a:defRPr>
          <a:solidFill>
            <a:schemeClr val="tx1"/>
          </a:solidFill>
          <a:latin typeface="+mn-lt"/>
        </a:defRPr>
      </a:lvl7pPr>
      <a:lvl8pPr marL="2571750" indent="-171450" algn="l" rtl="0" eaLnBrk="0" fontAlgn="base" hangingPunct="0">
        <a:spcBef>
          <a:spcPct val="20000"/>
        </a:spcBef>
        <a:spcAft>
          <a:spcPct val="0"/>
        </a:spcAft>
        <a:buChar char="•"/>
        <a:defRPr>
          <a:solidFill>
            <a:schemeClr val="tx1"/>
          </a:solidFill>
          <a:latin typeface="+mn-lt"/>
        </a:defRPr>
      </a:lvl8pPr>
      <a:lvl9pPr marL="2914650" indent="-171450" algn="l"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hyperlink" Target="https://github.com/TueHellsternKea/DemoCalculator.g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scm.com/"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scm.com/video/what-is-git" TargetMode="Externa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git-scm.com/video/what-is-version-control"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icrosoft/Git-Credential-Manager-Core/releases/tag/v2.0.252-beta" TargetMode="Externa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scm.com/downloads/guis" TargetMode="Externa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scm.com/video/get-going"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63350FE7-83AB-4C34-A380-62E22AABCE47}"/>
              </a:ext>
            </a:extLst>
          </p:cNvPr>
          <p:cNvSpPr txBox="1"/>
          <p:nvPr/>
        </p:nvSpPr>
        <p:spPr>
          <a:xfrm>
            <a:off x="261257" y="322217"/>
            <a:ext cx="2995749" cy="646331"/>
          </a:xfrm>
          <a:prstGeom prst="rect">
            <a:avLst/>
          </a:prstGeom>
          <a:noFill/>
        </p:spPr>
        <p:txBody>
          <a:bodyPr wrap="square" rtlCol="0">
            <a:spAutoFit/>
          </a:bodyPr>
          <a:lstStyle/>
          <a:p>
            <a:r>
              <a:rPr lang="da-DK" dirty="0">
                <a:solidFill>
                  <a:schemeClr val="bg1"/>
                </a:solidFill>
              </a:rPr>
              <a:t>Git</a:t>
            </a:r>
          </a:p>
          <a:p>
            <a:r>
              <a:rPr lang="da-DK" dirty="0">
                <a:solidFill>
                  <a:schemeClr val="bg1"/>
                </a:solidFill>
              </a:rPr>
              <a:t>GitHub</a:t>
            </a:r>
          </a:p>
        </p:txBody>
      </p:sp>
    </p:spTree>
    <p:extLst>
      <p:ext uri="{BB962C8B-B14F-4D97-AF65-F5344CB8AC3E}">
        <p14:creationId xmlns:p14="http://schemas.microsoft.com/office/powerpoint/2010/main" val="97712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07DFC-A3C4-4912-8AA6-87591E76D663}"/>
              </a:ext>
            </a:extLst>
          </p:cNvPr>
          <p:cNvSpPr>
            <a:spLocks noGrp="1"/>
          </p:cNvSpPr>
          <p:nvPr>
            <p:ph type="title"/>
          </p:nvPr>
        </p:nvSpPr>
        <p:spPr>
          <a:xfrm>
            <a:off x="133594" y="148336"/>
            <a:ext cx="7886700" cy="396069"/>
          </a:xfrm>
        </p:spPr>
        <p:txBody>
          <a:bodyPr/>
          <a:lstStyle/>
          <a:p>
            <a:r>
              <a:rPr lang="da-DK" dirty="0" err="1"/>
              <a:t>IntelliJ</a:t>
            </a:r>
            <a:r>
              <a:rPr lang="da-DK" dirty="0"/>
              <a:t> </a:t>
            </a:r>
            <a:r>
              <a:rPr lang="da-DK" dirty="0" err="1"/>
              <a:t>Github</a:t>
            </a:r>
            <a:endParaRPr lang="da-DK" dirty="0"/>
          </a:p>
        </p:txBody>
      </p:sp>
      <p:pic>
        <p:nvPicPr>
          <p:cNvPr id="5" name="Billede 4">
            <a:extLst>
              <a:ext uri="{FF2B5EF4-FFF2-40B4-BE49-F238E27FC236}">
                <a16:creationId xmlns:a16="http://schemas.microsoft.com/office/drawing/2014/main" id="{D51B5FCC-7D87-4651-BEC1-EE7C57CFB537}"/>
              </a:ext>
            </a:extLst>
          </p:cNvPr>
          <p:cNvPicPr>
            <a:picLocks noChangeAspect="1"/>
          </p:cNvPicPr>
          <p:nvPr/>
        </p:nvPicPr>
        <p:blipFill>
          <a:blip r:embed="rId2"/>
          <a:stretch>
            <a:fillRect/>
          </a:stretch>
        </p:blipFill>
        <p:spPr>
          <a:xfrm>
            <a:off x="133594" y="1727419"/>
            <a:ext cx="4129464" cy="2517840"/>
          </a:xfrm>
          <a:prstGeom prst="rect">
            <a:avLst/>
          </a:prstGeom>
        </p:spPr>
      </p:pic>
      <p:pic>
        <p:nvPicPr>
          <p:cNvPr id="7" name="Billede 6">
            <a:extLst>
              <a:ext uri="{FF2B5EF4-FFF2-40B4-BE49-F238E27FC236}">
                <a16:creationId xmlns:a16="http://schemas.microsoft.com/office/drawing/2014/main" id="{935F1EE2-F66D-4D54-84BE-536C12B9EC44}"/>
              </a:ext>
            </a:extLst>
          </p:cNvPr>
          <p:cNvPicPr>
            <a:picLocks noChangeAspect="1"/>
          </p:cNvPicPr>
          <p:nvPr/>
        </p:nvPicPr>
        <p:blipFill>
          <a:blip r:embed="rId3"/>
          <a:stretch>
            <a:fillRect/>
          </a:stretch>
        </p:blipFill>
        <p:spPr>
          <a:xfrm>
            <a:off x="4650952" y="1722433"/>
            <a:ext cx="4388950" cy="2522826"/>
          </a:xfrm>
          <a:prstGeom prst="rect">
            <a:avLst/>
          </a:prstGeom>
        </p:spPr>
      </p:pic>
      <p:sp>
        <p:nvSpPr>
          <p:cNvPr id="11" name="Tekstfelt 10">
            <a:extLst>
              <a:ext uri="{FF2B5EF4-FFF2-40B4-BE49-F238E27FC236}">
                <a16:creationId xmlns:a16="http://schemas.microsoft.com/office/drawing/2014/main" id="{16E25A21-48A7-4E49-A5F3-FA1A6DAE2FA1}"/>
              </a:ext>
            </a:extLst>
          </p:cNvPr>
          <p:cNvSpPr txBox="1"/>
          <p:nvPr/>
        </p:nvSpPr>
        <p:spPr>
          <a:xfrm>
            <a:off x="628650" y="1236035"/>
            <a:ext cx="6348953" cy="369332"/>
          </a:xfrm>
          <a:prstGeom prst="rect">
            <a:avLst/>
          </a:prstGeom>
          <a:noFill/>
        </p:spPr>
        <p:txBody>
          <a:bodyPr wrap="square">
            <a:spAutoFit/>
          </a:bodyPr>
          <a:lstStyle/>
          <a:p>
            <a:r>
              <a:rPr lang="da-DK" dirty="0">
                <a:hlinkClick r:id="rId4"/>
              </a:rPr>
              <a:t>https://github.com/TueHellsternKea/DemoCalculator.git</a:t>
            </a:r>
            <a:r>
              <a:rPr lang="da-DK" dirty="0"/>
              <a:t> </a:t>
            </a:r>
          </a:p>
        </p:txBody>
      </p:sp>
      <p:grpSp>
        <p:nvGrpSpPr>
          <p:cNvPr id="21" name="Gruppe 20">
            <a:extLst>
              <a:ext uri="{FF2B5EF4-FFF2-40B4-BE49-F238E27FC236}">
                <a16:creationId xmlns:a16="http://schemas.microsoft.com/office/drawing/2014/main" id="{E7A1544D-EAC3-4723-8B4E-F9A6D8BFDBEA}"/>
              </a:ext>
            </a:extLst>
          </p:cNvPr>
          <p:cNvGrpSpPr/>
          <p:nvPr/>
        </p:nvGrpSpPr>
        <p:grpSpPr>
          <a:xfrm>
            <a:off x="5024612" y="1552684"/>
            <a:ext cx="3203121" cy="1754668"/>
            <a:chOff x="4862380" y="1360951"/>
            <a:chExt cx="3203121" cy="1754668"/>
          </a:xfrm>
        </p:grpSpPr>
        <p:sp>
          <p:nvSpPr>
            <p:cNvPr id="12" name="Rektangel 11">
              <a:extLst>
                <a:ext uri="{FF2B5EF4-FFF2-40B4-BE49-F238E27FC236}">
                  <a16:creationId xmlns:a16="http://schemas.microsoft.com/office/drawing/2014/main" id="{22EE8EAD-83BA-4890-A6CA-35496F14924D}"/>
                </a:ext>
              </a:extLst>
            </p:cNvPr>
            <p:cNvSpPr/>
            <p:nvPr/>
          </p:nvSpPr>
          <p:spPr>
            <a:xfrm>
              <a:off x="5998866" y="1959429"/>
              <a:ext cx="1431890" cy="105507"/>
            </a:xfrm>
            <a:prstGeom prst="rect">
              <a:avLst/>
            </a:prstGeom>
            <a:solidFill>
              <a:srgbClr val="0762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cxnSp>
          <p:nvCxnSpPr>
            <p:cNvPr id="14" name="Lige pilforbindelse 13">
              <a:extLst>
                <a:ext uri="{FF2B5EF4-FFF2-40B4-BE49-F238E27FC236}">
                  <a16:creationId xmlns:a16="http://schemas.microsoft.com/office/drawing/2014/main" id="{46894C8D-E76E-4DFC-8F93-CFF277DB54DB}"/>
                </a:ext>
              </a:extLst>
            </p:cNvPr>
            <p:cNvCxnSpPr/>
            <p:nvPr/>
          </p:nvCxnSpPr>
          <p:spPr>
            <a:xfrm>
              <a:off x="5928527" y="1360951"/>
              <a:ext cx="497394" cy="598478"/>
            </a:xfrm>
            <a:prstGeom prst="straightConnector1">
              <a:avLst/>
            </a:prstGeom>
            <a:ln>
              <a:solidFill>
                <a:srgbClr val="0762C8"/>
              </a:solidFill>
              <a:tailEnd type="triangle"/>
            </a:ln>
          </p:spPr>
          <p:style>
            <a:lnRef idx="2">
              <a:schemeClr val="accent1"/>
            </a:lnRef>
            <a:fillRef idx="0">
              <a:schemeClr val="accent1"/>
            </a:fillRef>
            <a:effectRef idx="1">
              <a:schemeClr val="accent1"/>
            </a:effectRef>
            <a:fontRef idx="minor">
              <a:schemeClr val="tx1"/>
            </a:fontRef>
          </p:style>
        </p:cxnSp>
        <p:sp>
          <p:nvSpPr>
            <p:cNvPr id="16" name="Rektangel 15">
              <a:extLst>
                <a:ext uri="{FF2B5EF4-FFF2-40B4-BE49-F238E27FC236}">
                  <a16:creationId xmlns:a16="http://schemas.microsoft.com/office/drawing/2014/main" id="{BF611F81-710A-4A11-84C2-F7044A4884F3}"/>
                </a:ext>
              </a:extLst>
            </p:cNvPr>
            <p:cNvSpPr/>
            <p:nvPr/>
          </p:nvSpPr>
          <p:spPr>
            <a:xfrm>
              <a:off x="5998866" y="2162032"/>
              <a:ext cx="1889090" cy="105507"/>
            </a:xfrm>
            <a:prstGeom prst="rect">
              <a:avLst/>
            </a:prstGeom>
            <a:solidFill>
              <a:srgbClr val="0762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7" name="Tekstfelt 16">
              <a:extLst>
                <a:ext uri="{FF2B5EF4-FFF2-40B4-BE49-F238E27FC236}">
                  <a16:creationId xmlns:a16="http://schemas.microsoft.com/office/drawing/2014/main" id="{163C4DD3-6D46-4C2C-8942-B813292D9BA1}"/>
                </a:ext>
              </a:extLst>
            </p:cNvPr>
            <p:cNvSpPr txBox="1"/>
            <p:nvPr/>
          </p:nvSpPr>
          <p:spPr>
            <a:xfrm>
              <a:off x="4862380" y="2838620"/>
              <a:ext cx="3203121" cy="276999"/>
            </a:xfrm>
            <a:prstGeom prst="rect">
              <a:avLst/>
            </a:prstGeom>
            <a:solidFill>
              <a:srgbClr val="0762C8">
                <a:alpha val="47000"/>
              </a:srgbClr>
            </a:solidFill>
          </p:spPr>
          <p:txBody>
            <a:bodyPr wrap="none" rtlCol="0">
              <a:spAutoFit/>
            </a:bodyPr>
            <a:lstStyle/>
            <a:p>
              <a:r>
                <a:rPr lang="da-DK" sz="1200" dirty="0">
                  <a:solidFill>
                    <a:schemeClr val="bg1"/>
                  </a:solidFill>
                </a:rPr>
                <a:t>Den mappe hvor du har dine Git </a:t>
              </a:r>
              <a:r>
                <a:rPr lang="da-DK" sz="1200" dirty="0" err="1">
                  <a:solidFill>
                    <a:schemeClr val="bg1"/>
                  </a:solidFill>
                </a:rPr>
                <a:t>repositories</a:t>
              </a:r>
              <a:endParaRPr lang="da-DK" sz="1200" dirty="0">
                <a:solidFill>
                  <a:schemeClr val="bg1"/>
                </a:solidFill>
              </a:endParaRPr>
            </a:p>
          </p:txBody>
        </p:sp>
        <p:cxnSp>
          <p:nvCxnSpPr>
            <p:cNvPr id="19" name="Lige pilforbindelse 18">
              <a:extLst>
                <a:ext uri="{FF2B5EF4-FFF2-40B4-BE49-F238E27FC236}">
                  <a16:creationId xmlns:a16="http://schemas.microsoft.com/office/drawing/2014/main" id="{E722160E-3E9F-417A-BDF5-CF9A724883DD}"/>
                </a:ext>
              </a:extLst>
            </p:cNvPr>
            <p:cNvCxnSpPr>
              <a:cxnSpLocks/>
            </p:cNvCxnSpPr>
            <p:nvPr/>
          </p:nvCxnSpPr>
          <p:spPr>
            <a:xfrm flipV="1">
              <a:off x="5600620" y="2277587"/>
              <a:ext cx="863321" cy="561033"/>
            </a:xfrm>
            <a:prstGeom prst="straightConnector1">
              <a:avLst/>
            </a:prstGeom>
            <a:ln>
              <a:solidFill>
                <a:srgbClr val="0762C8"/>
              </a:solidFill>
              <a:tailEnd type="triangle"/>
            </a:ln>
          </p:spPr>
          <p:style>
            <a:lnRef idx="2">
              <a:schemeClr val="accent1"/>
            </a:lnRef>
            <a:fillRef idx="0">
              <a:schemeClr val="accent1"/>
            </a:fillRef>
            <a:effectRef idx="1">
              <a:schemeClr val="accent1"/>
            </a:effectRef>
            <a:fontRef idx="minor">
              <a:schemeClr val="tx1"/>
            </a:fontRef>
          </p:style>
        </p:cxnSp>
      </p:grpSp>
      <p:sp>
        <p:nvSpPr>
          <p:cNvPr id="22" name="Højre klammeparentes 21">
            <a:extLst>
              <a:ext uri="{FF2B5EF4-FFF2-40B4-BE49-F238E27FC236}">
                <a16:creationId xmlns:a16="http://schemas.microsoft.com/office/drawing/2014/main" id="{9BA014B6-545A-4CD0-AFCE-F4D0FDA7D9DD}"/>
              </a:ext>
            </a:extLst>
          </p:cNvPr>
          <p:cNvSpPr/>
          <p:nvPr/>
        </p:nvSpPr>
        <p:spPr>
          <a:xfrm>
            <a:off x="4263058" y="1727419"/>
            <a:ext cx="372103" cy="2517840"/>
          </a:xfrm>
          <a:prstGeom prst="rightBrace">
            <a:avLst/>
          </a:prstGeom>
          <a:solidFill>
            <a:schemeClr val="bg1"/>
          </a:solidFill>
          <a:ln>
            <a:solidFill>
              <a:srgbClr val="0762C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a-DK"/>
          </a:p>
        </p:txBody>
      </p:sp>
    </p:spTree>
    <p:extLst>
      <p:ext uri="{BB962C8B-B14F-4D97-AF65-F5344CB8AC3E}">
        <p14:creationId xmlns:p14="http://schemas.microsoft.com/office/powerpoint/2010/main" val="287767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A1003D-9FD0-4889-8314-2BAF75887974}"/>
              </a:ext>
            </a:extLst>
          </p:cNvPr>
          <p:cNvSpPr>
            <a:spLocks noGrp="1"/>
          </p:cNvSpPr>
          <p:nvPr>
            <p:ph type="title"/>
          </p:nvPr>
        </p:nvSpPr>
        <p:spPr>
          <a:xfrm>
            <a:off x="200947" y="77717"/>
            <a:ext cx="7886700" cy="396069"/>
          </a:xfrm>
        </p:spPr>
        <p:txBody>
          <a:bodyPr/>
          <a:lstStyle/>
          <a:p>
            <a:r>
              <a:rPr lang="da-DK" dirty="0" err="1"/>
              <a:t>IntelliJ</a:t>
            </a:r>
            <a:r>
              <a:rPr lang="da-DK" dirty="0"/>
              <a:t> </a:t>
            </a:r>
            <a:r>
              <a:rPr lang="da-DK" dirty="0" err="1"/>
              <a:t>Github</a:t>
            </a:r>
            <a:endParaRPr lang="da-DK" dirty="0"/>
          </a:p>
        </p:txBody>
      </p:sp>
      <p:pic>
        <p:nvPicPr>
          <p:cNvPr id="5" name="Billede 4">
            <a:extLst>
              <a:ext uri="{FF2B5EF4-FFF2-40B4-BE49-F238E27FC236}">
                <a16:creationId xmlns:a16="http://schemas.microsoft.com/office/drawing/2014/main" id="{0605B147-17E1-43E4-B906-857F3FD40F5D}"/>
              </a:ext>
            </a:extLst>
          </p:cNvPr>
          <p:cNvPicPr>
            <a:picLocks noChangeAspect="1"/>
          </p:cNvPicPr>
          <p:nvPr/>
        </p:nvPicPr>
        <p:blipFill>
          <a:blip r:embed="rId2"/>
          <a:stretch>
            <a:fillRect/>
          </a:stretch>
        </p:blipFill>
        <p:spPr>
          <a:xfrm>
            <a:off x="200947" y="683537"/>
            <a:ext cx="2392267" cy="2620102"/>
          </a:xfrm>
          <a:prstGeom prst="rect">
            <a:avLst/>
          </a:prstGeom>
        </p:spPr>
      </p:pic>
      <p:pic>
        <p:nvPicPr>
          <p:cNvPr id="9" name="Billede 8">
            <a:extLst>
              <a:ext uri="{FF2B5EF4-FFF2-40B4-BE49-F238E27FC236}">
                <a16:creationId xmlns:a16="http://schemas.microsoft.com/office/drawing/2014/main" id="{D84B27B1-ECE0-4B06-B90F-1AE94C212B7B}"/>
              </a:ext>
            </a:extLst>
          </p:cNvPr>
          <p:cNvPicPr>
            <a:picLocks noChangeAspect="1"/>
          </p:cNvPicPr>
          <p:nvPr/>
        </p:nvPicPr>
        <p:blipFill>
          <a:blip r:embed="rId3"/>
          <a:stretch>
            <a:fillRect/>
          </a:stretch>
        </p:blipFill>
        <p:spPr>
          <a:xfrm>
            <a:off x="3108276" y="683537"/>
            <a:ext cx="2215178" cy="2620102"/>
          </a:xfrm>
          <a:prstGeom prst="rect">
            <a:avLst/>
          </a:prstGeom>
        </p:spPr>
      </p:pic>
      <p:pic>
        <p:nvPicPr>
          <p:cNvPr id="11" name="Billede 10">
            <a:extLst>
              <a:ext uri="{FF2B5EF4-FFF2-40B4-BE49-F238E27FC236}">
                <a16:creationId xmlns:a16="http://schemas.microsoft.com/office/drawing/2014/main" id="{EEB0E064-A168-41FF-A77C-902168422A42}"/>
              </a:ext>
            </a:extLst>
          </p:cNvPr>
          <p:cNvPicPr>
            <a:picLocks noChangeAspect="1"/>
          </p:cNvPicPr>
          <p:nvPr/>
        </p:nvPicPr>
        <p:blipFill>
          <a:blip r:embed="rId4"/>
          <a:stretch>
            <a:fillRect/>
          </a:stretch>
        </p:blipFill>
        <p:spPr>
          <a:xfrm>
            <a:off x="6035725" y="2521412"/>
            <a:ext cx="1666667" cy="419048"/>
          </a:xfrm>
          <a:prstGeom prst="rect">
            <a:avLst/>
          </a:prstGeom>
        </p:spPr>
      </p:pic>
      <p:pic>
        <p:nvPicPr>
          <p:cNvPr id="13" name="Billede 12">
            <a:extLst>
              <a:ext uri="{FF2B5EF4-FFF2-40B4-BE49-F238E27FC236}">
                <a16:creationId xmlns:a16="http://schemas.microsoft.com/office/drawing/2014/main" id="{AF98BBC3-7918-46F9-B751-58A571BD74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45740" y="3621868"/>
            <a:ext cx="4446639" cy="1442596"/>
          </a:xfrm>
          <a:prstGeom prst="rect">
            <a:avLst/>
          </a:prstGeom>
        </p:spPr>
      </p:pic>
      <p:cxnSp>
        <p:nvCxnSpPr>
          <p:cNvPr id="15" name="Lige pilforbindelse 14">
            <a:extLst>
              <a:ext uri="{FF2B5EF4-FFF2-40B4-BE49-F238E27FC236}">
                <a16:creationId xmlns:a16="http://schemas.microsoft.com/office/drawing/2014/main" id="{F5808E48-DB32-4CB9-BE44-A8F44D49712D}"/>
              </a:ext>
            </a:extLst>
          </p:cNvPr>
          <p:cNvCxnSpPr>
            <a:cxnSpLocks/>
          </p:cNvCxnSpPr>
          <p:nvPr/>
        </p:nvCxnSpPr>
        <p:spPr>
          <a:xfrm>
            <a:off x="7292753" y="2806297"/>
            <a:ext cx="497394" cy="815571"/>
          </a:xfrm>
          <a:prstGeom prst="straightConnector1">
            <a:avLst/>
          </a:prstGeom>
          <a:ln>
            <a:solidFill>
              <a:srgbClr val="0762C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225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1C3264-407B-4AD3-B526-47F34535E8C4}"/>
              </a:ext>
            </a:extLst>
          </p:cNvPr>
          <p:cNvSpPr>
            <a:spLocks noGrp="1"/>
          </p:cNvSpPr>
          <p:nvPr>
            <p:ph type="title"/>
          </p:nvPr>
        </p:nvSpPr>
        <p:spPr/>
        <p:txBody>
          <a:bodyPr/>
          <a:lstStyle/>
          <a:p>
            <a:r>
              <a:rPr lang="da-DK" dirty="0"/>
              <a:t>Git </a:t>
            </a:r>
            <a:r>
              <a:rPr lang="da-DK" dirty="0" err="1"/>
              <a:t>command</a:t>
            </a:r>
            <a:endParaRPr lang="da-DK" dirty="0"/>
          </a:p>
        </p:txBody>
      </p:sp>
      <p:sp>
        <p:nvSpPr>
          <p:cNvPr id="3" name="Pladsholder til tekst 2">
            <a:extLst>
              <a:ext uri="{FF2B5EF4-FFF2-40B4-BE49-F238E27FC236}">
                <a16:creationId xmlns:a16="http://schemas.microsoft.com/office/drawing/2014/main" id="{A1772672-822F-4FF2-83FE-382F6D901505}"/>
              </a:ext>
            </a:extLst>
          </p:cNvPr>
          <p:cNvSpPr>
            <a:spLocks noGrp="1"/>
          </p:cNvSpPr>
          <p:nvPr>
            <p:ph type="body" sz="quarter" idx="14"/>
          </p:nvPr>
        </p:nvSpPr>
        <p:spPr>
          <a:xfrm>
            <a:off x="628651" y="1677971"/>
            <a:ext cx="8128850" cy="2547898"/>
          </a:xfrm>
        </p:spPr>
        <p:txBody>
          <a:bodyPr/>
          <a:lstStyle/>
          <a:p>
            <a:pPr marL="285750" indent="-285750">
              <a:buFont typeface="Arial" panose="020B0604020202020204" pitchFamily="34" charset="0"/>
              <a:buChar char="$"/>
            </a:pPr>
            <a:r>
              <a:rPr lang="en-US" dirty="0"/>
              <a:t>git add .</a:t>
            </a:r>
          </a:p>
          <a:p>
            <a:pPr marL="285750" indent="-285750">
              <a:buFont typeface="Arial" panose="020B0604020202020204" pitchFamily="34" charset="0"/>
              <a:buChar char="$"/>
            </a:pPr>
            <a:r>
              <a:rPr lang="en-US" dirty="0"/>
              <a:t>git commit -m “</a:t>
            </a:r>
            <a:r>
              <a:rPr lang="en-US" dirty="0" err="1"/>
              <a:t>Besked</a:t>
            </a:r>
            <a:r>
              <a:rPr lang="en-US" dirty="0"/>
              <a:t>….”</a:t>
            </a:r>
          </a:p>
          <a:p>
            <a:pPr marL="285750" indent="-285750">
              <a:buFont typeface="Arial" panose="020B0604020202020204" pitchFamily="34" charset="0"/>
              <a:buChar char="$"/>
            </a:pPr>
            <a:r>
              <a:rPr lang="en-US" dirty="0"/>
              <a:t>git clone https://&lt;username&gt;:&lt;token&gt;@github.com/&lt;username&gt;/&lt;project_name&gt;.git</a:t>
            </a:r>
          </a:p>
          <a:p>
            <a:pPr marL="285750" indent="-285750">
              <a:buFont typeface="Arial" panose="020B0604020202020204" pitchFamily="34" charset="0"/>
              <a:buChar char="$"/>
            </a:pPr>
            <a:r>
              <a:rPr lang="en-US" dirty="0"/>
              <a:t>git push https://&lt;username&gt;:&lt;token&gt;@github.com/&lt;username&gt;/&lt;project_name&gt;.git</a:t>
            </a:r>
          </a:p>
          <a:p>
            <a:pPr marL="285750" indent="-285750">
              <a:buFont typeface="Arial" panose="020B0604020202020204" pitchFamily="34" charset="0"/>
              <a:buChar char="$"/>
            </a:pPr>
            <a:r>
              <a:rPr lang="en-US" dirty="0"/>
              <a:t>git pull </a:t>
            </a:r>
          </a:p>
          <a:p>
            <a:pPr marL="285750" indent="-285750">
              <a:buFont typeface="Arial" panose="020B0604020202020204" pitchFamily="34" charset="0"/>
              <a:buChar char="$"/>
            </a:pPr>
            <a:r>
              <a:rPr lang="en-US" dirty="0"/>
              <a:t>git log</a:t>
            </a:r>
          </a:p>
          <a:p>
            <a:pPr marL="285750" indent="-285750">
              <a:buFont typeface="Arial" panose="020B0604020202020204" pitchFamily="34" charset="0"/>
              <a:buChar char="$"/>
            </a:pPr>
            <a:r>
              <a:rPr lang="en-US" dirty="0"/>
              <a:t>git status</a:t>
            </a:r>
          </a:p>
          <a:p>
            <a:pPr marL="285750" indent="-285750">
              <a:buFont typeface="Arial" panose="020B0604020202020204" pitchFamily="34" charset="0"/>
              <a:buChar char="$"/>
            </a:pPr>
            <a:endParaRPr lang="en-US" dirty="0"/>
          </a:p>
          <a:p>
            <a:endParaRPr lang="da-DK" dirty="0"/>
          </a:p>
        </p:txBody>
      </p:sp>
    </p:spTree>
    <p:extLst>
      <p:ext uri="{BB962C8B-B14F-4D97-AF65-F5344CB8AC3E}">
        <p14:creationId xmlns:p14="http://schemas.microsoft.com/office/powerpoint/2010/main" val="196127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88C49-7623-4CEC-B186-8B528FB55AB3}"/>
              </a:ext>
            </a:extLst>
          </p:cNvPr>
          <p:cNvSpPr>
            <a:spLocks noGrp="1"/>
          </p:cNvSpPr>
          <p:nvPr>
            <p:ph type="title"/>
          </p:nvPr>
        </p:nvSpPr>
        <p:spPr/>
        <p:txBody>
          <a:bodyPr/>
          <a:lstStyle/>
          <a:p>
            <a:r>
              <a:rPr lang="da-DK" dirty="0" err="1"/>
              <a:t>Github</a:t>
            </a:r>
            <a:endParaRPr lang="da-DK" dirty="0"/>
          </a:p>
        </p:txBody>
      </p:sp>
      <p:sp>
        <p:nvSpPr>
          <p:cNvPr id="3" name="Pladsholder til tekst 2">
            <a:extLst>
              <a:ext uri="{FF2B5EF4-FFF2-40B4-BE49-F238E27FC236}">
                <a16:creationId xmlns:a16="http://schemas.microsoft.com/office/drawing/2014/main" id="{F0CDF2DC-6B16-4E3A-82B1-8ECA538E5076}"/>
              </a:ext>
            </a:extLst>
          </p:cNvPr>
          <p:cNvSpPr>
            <a:spLocks noGrp="1"/>
          </p:cNvSpPr>
          <p:nvPr>
            <p:ph type="body" sz="quarter" idx="14"/>
          </p:nvPr>
        </p:nvSpPr>
        <p:spPr>
          <a:xfrm>
            <a:off x="628651" y="1095214"/>
            <a:ext cx="7886700" cy="3512133"/>
          </a:xfrm>
        </p:spPr>
        <p:txBody>
          <a:bodyPr/>
          <a:lstStyle/>
          <a:p>
            <a:r>
              <a:rPr lang="en-US" b="1" dirty="0">
                <a:solidFill>
                  <a:srgbClr val="56C26A"/>
                </a:solidFill>
              </a:rPr>
              <a:t>GitHub</a:t>
            </a:r>
          </a:p>
          <a:p>
            <a:pPr marL="285750" indent="-285750">
              <a:buFont typeface="Arial" panose="020B0604020202020204" pitchFamily="34" charset="0"/>
              <a:buChar char="•"/>
            </a:pPr>
            <a:r>
              <a:rPr lang="en-US" dirty="0"/>
              <a:t>Launched 2008</a:t>
            </a:r>
          </a:p>
          <a:p>
            <a:pPr marL="285750" indent="-285750">
              <a:buFont typeface="Arial" panose="020B0604020202020204" pitchFamily="34" charset="0"/>
              <a:buChar char="•"/>
            </a:pPr>
            <a:r>
              <a:rPr lang="en-US" dirty="0"/>
              <a:t>2018 – Purchased by Microsoft</a:t>
            </a:r>
          </a:p>
          <a:p>
            <a:pPr marL="285750" indent="-285750">
              <a:buFont typeface="Arial" panose="020B0604020202020204" pitchFamily="34" charset="0"/>
              <a:buChar char="•"/>
            </a:pPr>
            <a:r>
              <a:rPr lang="en-US" dirty="0"/>
              <a:t>2019 – 57 millions repositories, over 1 million users</a:t>
            </a:r>
          </a:p>
          <a:p>
            <a:endParaRPr lang="en-US" dirty="0"/>
          </a:p>
          <a:p>
            <a:r>
              <a:rPr lang="en-US" dirty="0"/>
              <a:t>Version Control System – </a:t>
            </a:r>
            <a:r>
              <a:rPr lang="en-US" b="1" dirty="0">
                <a:solidFill>
                  <a:srgbClr val="56C26A"/>
                </a:solidFill>
              </a:rPr>
              <a:t>VCS</a:t>
            </a:r>
          </a:p>
          <a:p>
            <a:r>
              <a:rPr lang="en-US" dirty="0"/>
              <a:t>Source Code Management – </a:t>
            </a:r>
            <a:r>
              <a:rPr lang="en-US" b="1" dirty="0">
                <a:solidFill>
                  <a:srgbClr val="56C26A"/>
                </a:solidFill>
              </a:rPr>
              <a:t>SCM</a:t>
            </a:r>
          </a:p>
          <a:p>
            <a:endParaRPr lang="en-US" dirty="0"/>
          </a:p>
          <a:p>
            <a:r>
              <a:rPr lang="en-US" b="1" dirty="0">
                <a:solidFill>
                  <a:srgbClr val="56C26A"/>
                </a:solidFill>
              </a:rPr>
              <a:t>Install </a:t>
            </a:r>
          </a:p>
          <a:p>
            <a:pPr marL="285750" indent="-285750">
              <a:buFont typeface="Arial" panose="020B0604020202020204" pitchFamily="34" charset="0"/>
              <a:buChar char="•"/>
            </a:pPr>
            <a:r>
              <a:rPr lang="en-US" dirty="0"/>
              <a:t>Windows</a:t>
            </a:r>
          </a:p>
          <a:p>
            <a:pPr marL="285750" indent="-285750">
              <a:buFont typeface="Arial" panose="020B0604020202020204" pitchFamily="34" charset="0"/>
              <a:buChar char="•"/>
            </a:pPr>
            <a:r>
              <a:rPr lang="en-US" dirty="0"/>
              <a:t>Mac</a:t>
            </a:r>
          </a:p>
          <a:p>
            <a:pPr marL="285750" indent="-285750">
              <a:buFont typeface="Arial" panose="020B0604020202020204" pitchFamily="34" charset="0"/>
              <a:buChar char="•"/>
            </a:pPr>
            <a:r>
              <a:rPr lang="en-US" dirty="0"/>
              <a:t>Linux</a:t>
            </a:r>
          </a:p>
          <a:p>
            <a:pPr marL="285750" indent="-285750">
              <a:buFont typeface="Arial" panose="020B0604020202020204" pitchFamily="34" charset="0"/>
              <a:buChar char="•"/>
            </a:pPr>
            <a:r>
              <a:rPr lang="en-US" dirty="0">
                <a:hlinkClick r:id="rId2"/>
              </a:rPr>
              <a:t>https://git-scm.com</a:t>
            </a:r>
            <a:r>
              <a:rPr lang="en-US" dirty="0"/>
              <a:t> </a:t>
            </a:r>
          </a:p>
          <a:p>
            <a:endParaRPr lang="en-US" dirty="0"/>
          </a:p>
        </p:txBody>
      </p:sp>
      <p:pic>
        <p:nvPicPr>
          <p:cNvPr id="5" name="Billede 4">
            <a:extLst>
              <a:ext uri="{FF2B5EF4-FFF2-40B4-BE49-F238E27FC236}">
                <a16:creationId xmlns:a16="http://schemas.microsoft.com/office/drawing/2014/main" id="{BA1A67C9-3687-4216-A785-231783CC29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88201" y="2213748"/>
            <a:ext cx="3482422" cy="2684656"/>
          </a:xfrm>
          <a:prstGeom prst="rect">
            <a:avLst/>
          </a:prstGeom>
        </p:spPr>
      </p:pic>
    </p:spTree>
    <p:extLst>
      <p:ext uri="{BB962C8B-B14F-4D97-AF65-F5344CB8AC3E}">
        <p14:creationId xmlns:p14="http://schemas.microsoft.com/office/powerpoint/2010/main" val="178642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ED3EB7-EC43-4297-B760-325D28CC5E41}"/>
              </a:ext>
            </a:extLst>
          </p:cNvPr>
          <p:cNvSpPr>
            <a:spLocks noGrp="1"/>
          </p:cNvSpPr>
          <p:nvPr>
            <p:ph type="title"/>
          </p:nvPr>
        </p:nvSpPr>
        <p:spPr/>
        <p:txBody>
          <a:bodyPr/>
          <a:lstStyle/>
          <a:p>
            <a:r>
              <a:rPr lang="da-DK" dirty="0"/>
              <a:t>Git - videos</a:t>
            </a:r>
          </a:p>
        </p:txBody>
      </p:sp>
      <p:pic>
        <p:nvPicPr>
          <p:cNvPr id="7" name="Billede 6">
            <a:hlinkClick r:id="rId2"/>
            <a:extLst>
              <a:ext uri="{FF2B5EF4-FFF2-40B4-BE49-F238E27FC236}">
                <a16:creationId xmlns:a16="http://schemas.microsoft.com/office/drawing/2014/main" id="{C2D155CC-647A-4F65-B417-DC186E8A6826}"/>
              </a:ext>
            </a:extLst>
          </p:cNvPr>
          <p:cNvPicPr>
            <a:picLocks noChangeAspect="1"/>
          </p:cNvPicPr>
          <p:nvPr/>
        </p:nvPicPr>
        <p:blipFill>
          <a:blip r:embed="rId3"/>
          <a:stretch>
            <a:fillRect/>
          </a:stretch>
        </p:blipFill>
        <p:spPr>
          <a:xfrm>
            <a:off x="4823611" y="1585680"/>
            <a:ext cx="3902938" cy="2448000"/>
          </a:xfrm>
          <a:prstGeom prst="rect">
            <a:avLst/>
          </a:prstGeom>
        </p:spPr>
      </p:pic>
      <p:pic>
        <p:nvPicPr>
          <p:cNvPr id="11" name="Billede 10">
            <a:hlinkClick r:id="rId4"/>
            <a:extLst>
              <a:ext uri="{FF2B5EF4-FFF2-40B4-BE49-F238E27FC236}">
                <a16:creationId xmlns:a16="http://schemas.microsoft.com/office/drawing/2014/main" id="{FAFB8BBD-585D-4E99-B2E7-8EC8F2284DC0}"/>
              </a:ext>
            </a:extLst>
          </p:cNvPr>
          <p:cNvPicPr>
            <a:picLocks noChangeAspect="1"/>
          </p:cNvPicPr>
          <p:nvPr/>
        </p:nvPicPr>
        <p:blipFill>
          <a:blip r:embed="rId5"/>
          <a:stretch>
            <a:fillRect/>
          </a:stretch>
        </p:blipFill>
        <p:spPr>
          <a:xfrm>
            <a:off x="417451" y="1585680"/>
            <a:ext cx="3893757" cy="2448000"/>
          </a:xfrm>
          <a:prstGeom prst="rect">
            <a:avLst/>
          </a:prstGeom>
        </p:spPr>
      </p:pic>
    </p:spTree>
    <p:extLst>
      <p:ext uri="{BB962C8B-B14F-4D97-AF65-F5344CB8AC3E}">
        <p14:creationId xmlns:p14="http://schemas.microsoft.com/office/powerpoint/2010/main" val="6813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D80DF3-6726-40F6-A82A-9B77E5716372}"/>
              </a:ext>
            </a:extLst>
          </p:cNvPr>
          <p:cNvSpPr>
            <a:spLocks noGrp="1"/>
          </p:cNvSpPr>
          <p:nvPr>
            <p:ph type="title"/>
          </p:nvPr>
        </p:nvSpPr>
        <p:spPr>
          <a:xfrm>
            <a:off x="245327" y="176021"/>
            <a:ext cx="7886700" cy="396069"/>
          </a:xfrm>
        </p:spPr>
        <p:txBody>
          <a:bodyPr/>
          <a:lstStyle/>
          <a:p>
            <a:r>
              <a:rPr lang="en-US"/>
              <a:t>Install – git – Windows </a:t>
            </a:r>
            <a:r>
              <a:rPr lang="en-US">
                <a:sym typeface="Wingdings" panose="05000000000000000000" pitchFamily="2" charset="2"/>
              </a:rPr>
              <a:t></a:t>
            </a:r>
            <a:r>
              <a:rPr lang="en-US"/>
              <a:t> </a:t>
            </a:r>
          </a:p>
        </p:txBody>
      </p:sp>
      <p:pic>
        <p:nvPicPr>
          <p:cNvPr id="5" name="Billede 4">
            <a:extLst>
              <a:ext uri="{FF2B5EF4-FFF2-40B4-BE49-F238E27FC236}">
                <a16:creationId xmlns:a16="http://schemas.microsoft.com/office/drawing/2014/main" id="{56914565-F33A-4F44-BCEE-2BC2B6BB3D43}"/>
              </a:ext>
            </a:extLst>
          </p:cNvPr>
          <p:cNvPicPr>
            <a:picLocks noChangeAspect="1"/>
          </p:cNvPicPr>
          <p:nvPr/>
        </p:nvPicPr>
        <p:blipFill>
          <a:blip r:embed="rId2"/>
          <a:stretch>
            <a:fillRect/>
          </a:stretch>
        </p:blipFill>
        <p:spPr>
          <a:xfrm>
            <a:off x="245327" y="731642"/>
            <a:ext cx="2553023" cy="1980000"/>
          </a:xfrm>
          <a:prstGeom prst="rect">
            <a:avLst/>
          </a:prstGeom>
        </p:spPr>
      </p:pic>
      <p:pic>
        <p:nvPicPr>
          <p:cNvPr id="7" name="Billede 6">
            <a:extLst>
              <a:ext uri="{FF2B5EF4-FFF2-40B4-BE49-F238E27FC236}">
                <a16:creationId xmlns:a16="http://schemas.microsoft.com/office/drawing/2014/main" id="{46AE6311-CF98-43BC-B4A4-F96C5C6CE98C}"/>
              </a:ext>
            </a:extLst>
          </p:cNvPr>
          <p:cNvPicPr>
            <a:picLocks noChangeAspect="1"/>
          </p:cNvPicPr>
          <p:nvPr/>
        </p:nvPicPr>
        <p:blipFill>
          <a:blip r:embed="rId3"/>
          <a:stretch>
            <a:fillRect/>
          </a:stretch>
        </p:blipFill>
        <p:spPr>
          <a:xfrm>
            <a:off x="3322573" y="731642"/>
            <a:ext cx="2553024" cy="1980000"/>
          </a:xfrm>
          <a:prstGeom prst="rect">
            <a:avLst/>
          </a:prstGeom>
        </p:spPr>
      </p:pic>
      <p:pic>
        <p:nvPicPr>
          <p:cNvPr id="9" name="Billede 8">
            <a:extLst>
              <a:ext uri="{FF2B5EF4-FFF2-40B4-BE49-F238E27FC236}">
                <a16:creationId xmlns:a16="http://schemas.microsoft.com/office/drawing/2014/main" id="{119D3087-FDF5-4BEE-B0B8-0A873A1EA681}"/>
              </a:ext>
            </a:extLst>
          </p:cNvPr>
          <p:cNvPicPr>
            <a:picLocks noChangeAspect="1"/>
          </p:cNvPicPr>
          <p:nvPr/>
        </p:nvPicPr>
        <p:blipFill>
          <a:blip r:embed="rId4"/>
          <a:stretch>
            <a:fillRect/>
          </a:stretch>
        </p:blipFill>
        <p:spPr>
          <a:xfrm>
            <a:off x="6399820" y="731642"/>
            <a:ext cx="2553024" cy="1980000"/>
          </a:xfrm>
          <a:prstGeom prst="rect">
            <a:avLst/>
          </a:prstGeom>
        </p:spPr>
      </p:pic>
      <p:pic>
        <p:nvPicPr>
          <p:cNvPr id="11" name="Billede 10">
            <a:extLst>
              <a:ext uri="{FF2B5EF4-FFF2-40B4-BE49-F238E27FC236}">
                <a16:creationId xmlns:a16="http://schemas.microsoft.com/office/drawing/2014/main" id="{EB4BA676-5970-45CE-8BE7-6018FDA1F7C7}"/>
              </a:ext>
            </a:extLst>
          </p:cNvPr>
          <p:cNvPicPr>
            <a:picLocks noChangeAspect="1"/>
          </p:cNvPicPr>
          <p:nvPr/>
        </p:nvPicPr>
        <p:blipFill>
          <a:blip r:embed="rId5"/>
          <a:stretch>
            <a:fillRect/>
          </a:stretch>
        </p:blipFill>
        <p:spPr>
          <a:xfrm>
            <a:off x="245327" y="3011370"/>
            <a:ext cx="2553023" cy="1980000"/>
          </a:xfrm>
          <a:prstGeom prst="rect">
            <a:avLst/>
          </a:prstGeom>
        </p:spPr>
      </p:pic>
      <p:pic>
        <p:nvPicPr>
          <p:cNvPr id="13" name="Billede 12">
            <a:extLst>
              <a:ext uri="{FF2B5EF4-FFF2-40B4-BE49-F238E27FC236}">
                <a16:creationId xmlns:a16="http://schemas.microsoft.com/office/drawing/2014/main" id="{1B0D4FD9-3CF0-4562-A262-67C4898E2819}"/>
              </a:ext>
            </a:extLst>
          </p:cNvPr>
          <p:cNvPicPr>
            <a:picLocks noChangeAspect="1"/>
          </p:cNvPicPr>
          <p:nvPr/>
        </p:nvPicPr>
        <p:blipFill>
          <a:blip r:embed="rId6"/>
          <a:stretch>
            <a:fillRect/>
          </a:stretch>
        </p:blipFill>
        <p:spPr>
          <a:xfrm>
            <a:off x="3322574" y="3011370"/>
            <a:ext cx="2553023" cy="1980000"/>
          </a:xfrm>
          <a:prstGeom prst="rect">
            <a:avLst/>
          </a:prstGeom>
        </p:spPr>
      </p:pic>
      <p:pic>
        <p:nvPicPr>
          <p:cNvPr id="15" name="Billede 14">
            <a:extLst>
              <a:ext uri="{FF2B5EF4-FFF2-40B4-BE49-F238E27FC236}">
                <a16:creationId xmlns:a16="http://schemas.microsoft.com/office/drawing/2014/main" id="{2024731B-743B-4FF5-ACBE-39A1CB0EA5F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399821" y="3011370"/>
            <a:ext cx="2553023" cy="1980000"/>
          </a:xfrm>
          <a:prstGeom prst="rect">
            <a:avLst/>
          </a:prstGeom>
        </p:spPr>
      </p:pic>
      <p:sp>
        <p:nvSpPr>
          <p:cNvPr id="17" name="Tekstfelt 16">
            <a:extLst>
              <a:ext uri="{FF2B5EF4-FFF2-40B4-BE49-F238E27FC236}">
                <a16:creationId xmlns:a16="http://schemas.microsoft.com/office/drawing/2014/main" id="{A1E54B74-9250-4EAE-90EB-59D2AABC795B}"/>
              </a:ext>
            </a:extLst>
          </p:cNvPr>
          <p:cNvSpPr txBox="1"/>
          <p:nvPr/>
        </p:nvSpPr>
        <p:spPr>
          <a:xfrm>
            <a:off x="7024290" y="-8645"/>
            <a:ext cx="2436541" cy="369332"/>
          </a:xfrm>
          <a:prstGeom prst="rect">
            <a:avLst/>
          </a:prstGeom>
          <a:noFill/>
        </p:spPr>
        <p:txBody>
          <a:bodyPr wrap="square">
            <a:spAutoFit/>
          </a:bodyPr>
          <a:lstStyle/>
          <a:p>
            <a:r>
              <a:rPr lang="en-US" dirty="0">
                <a:hlinkClick r:id="rId8"/>
              </a:rPr>
              <a:t>https://git-scm.com</a:t>
            </a:r>
            <a:r>
              <a:rPr lang="en-US" dirty="0"/>
              <a:t> </a:t>
            </a:r>
          </a:p>
        </p:txBody>
      </p:sp>
    </p:spTree>
    <p:extLst>
      <p:ext uri="{BB962C8B-B14F-4D97-AF65-F5344CB8AC3E}">
        <p14:creationId xmlns:p14="http://schemas.microsoft.com/office/powerpoint/2010/main" val="222365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2D82D-EA05-4903-B55E-6C41F4ACC96E}"/>
              </a:ext>
            </a:extLst>
          </p:cNvPr>
          <p:cNvSpPr>
            <a:spLocks noGrp="1"/>
          </p:cNvSpPr>
          <p:nvPr>
            <p:ph type="title"/>
          </p:nvPr>
        </p:nvSpPr>
        <p:spPr>
          <a:xfrm>
            <a:off x="242952" y="156197"/>
            <a:ext cx="7886700" cy="396069"/>
          </a:xfrm>
        </p:spPr>
        <p:txBody>
          <a:bodyPr/>
          <a:lstStyle/>
          <a:p>
            <a:r>
              <a:rPr lang="en-US" dirty="0"/>
              <a:t>Git Credential Manager Core</a:t>
            </a:r>
          </a:p>
        </p:txBody>
      </p:sp>
      <p:sp>
        <p:nvSpPr>
          <p:cNvPr id="3" name="Pladsholder til tekst 2">
            <a:extLst>
              <a:ext uri="{FF2B5EF4-FFF2-40B4-BE49-F238E27FC236}">
                <a16:creationId xmlns:a16="http://schemas.microsoft.com/office/drawing/2014/main" id="{9C815022-C2B5-4523-B9D4-CC440DDD8726}"/>
              </a:ext>
            </a:extLst>
          </p:cNvPr>
          <p:cNvSpPr>
            <a:spLocks noGrp="1"/>
          </p:cNvSpPr>
          <p:nvPr>
            <p:ph type="body" sz="quarter" idx="14"/>
          </p:nvPr>
        </p:nvSpPr>
        <p:spPr/>
        <p:txBody>
          <a:bodyPr/>
          <a:lstStyle/>
          <a:p>
            <a:r>
              <a:rPr lang="da-DK" dirty="0"/>
              <a:t>Download - </a:t>
            </a:r>
            <a:r>
              <a:rPr lang="da-DK" dirty="0">
                <a:hlinkClick r:id="rId2"/>
              </a:rPr>
              <a:t>https://github.com/microsoft/Git-Credential-Manager-Core/releases/tag/v2.0.252-beta</a:t>
            </a:r>
            <a:r>
              <a:rPr lang="da-DK" dirty="0"/>
              <a:t> </a:t>
            </a:r>
          </a:p>
          <a:p>
            <a:endParaRPr lang="da-DK" dirty="0"/>
          </a:p>
        </p:txBody>
      </p:sp>
      <p:pic>
        <p:nvPicPr>
          <p:cNvPr id="5" name="Billede 4">
            <a:extLst>
              <a:ext uri="{FF2B5EF4-FFF2-40B4-BE49-F238E27FC236}">
                <a16:creationId xmlns:a16="http://schemas.microsoft.com/office/drawing/2014/main" id="{A440C27F-0AA9-4472-9AD1-05E94D85ED22}"/>
              </a:ext>
            </a:extLst>
          </p:cNvPr>
          <p:cNvPicPr>
            <a:picLocks noChangeAspect="1"/>
          </p:cNvPicPr>
          <p:nvPr/>
        </p:nvPicPr>
        <p:blipFill>
          <a:blip r:embed="rId3"/>
          <a:stretch>
            <a:fillRect/>
          </a:stretch>
        </p:blipFill>
        <p:spPr>
          <a:xfrm>
            <a:off x="242952" y="1670540"/>
            <a:ext cx="2553024" cy="1980000"/>
          </a:xfrm>
          <a:prstGeom prst="rect">
            <a:avLst/>
          </a:prstGeom>
        </p:spPr>
      </p:pic>
      <p:pic>
        <p:nvPicPr>
          <p:cNvPr id="7" name="Billede 6">
            <a:extLst>
              <a:ext uri="{FF2B5EF4-FFF2-40B4-BE49-F238E27FC236}">
                <a16:creationId xmlns:a16="http://schemas.microsoft.com/office/drawing/2014/main" id="{6964AA2F-0C3D-4185-BF5B-F283C65D7A35}"/>
              </a:ext>
            </a:extLst>
          </p:cNvPr>
          <p:cNvPicPr>
            <a:picLocks noChangeAspect="1"/>
          </p:cNvPicPr>
          <p:nvPr/>
        </p:nvPicPr>
        <p:blipFill>
          <a:blip r:embed="rId4"/>
          <a:stretch>
            <a:fillRect/>
          </a:stretch>
        </p:blipFill>
        <p:spPr>
          <a:xfrm>
            <a:off x="3291211" y="1670540"/>
            <a:ext cx="2553023" cy="1980000"/>
          </a:xfrm>
          <a:prstGeom prst="rect">
            <a:avLst/>
          </a:prstGeom>
        </p:spPr>
      </p:pic>
      <p:pic>
        <p:nvPicPr>
          <p:cNvPr id="9" name="Billede 8">
            <a:extLst>
              <a:ext uri="{FF2B5EF4-FFF2-40B4-BE49-F238E27FC236}">
                <a16:creationId xmlns:a16="http://schemas.microsoft.com/office/drawing/2014/main" id="{1366A2A3-B5BB-4374-A9E9-EEA50E57AE00}"/>
              </a:ext>
            </a:extLst>
          </p:cNvPr>
          <p:cNvPicPr>
            <a:picLocks noChangeAspect="1"/>
          </p:cNvPicPr>
          <p:nvPr/>
        </p:nvPicPr>
        <p:blipFill>
          <a:blip r:embed="rId5"/>
          <a:stretch>
            <a:fillRect/>
          </a:stretch>
        </p:blipFill>
        <p:spPr>
          <a:xfrm>
            <a:off x="6339469" y="1670541"/>
            <a:ext cx="2553025" cy="1980000"/>
          </a:xfrm>
          <a:prstGeom prst="rect">
            <a:avLst/>
          </a:prstGeom>
        </p:spPr>
      </p:pic>
      <p:sp>
        <p:nvSpPr>
          <p:cNvPr id="11" name="Tekstfelt 10">
            <a:extLst>
              <a:ext uri="{FF2B5EF4-FFF2-40B4-BE49-F238E27FC236}">
                <a16:creationId xmlns:a16="http://schemas.microsoft.com/office/drawing/2014/main" id="{548A19D3-1F18-4E99-8DA8-CECAA8CEE844}"/>
              </a:ext>
            </a:extLst>
          </p:cNvPr>
          <p:cNvSpPr txBox="1"/>
          <p:nvPr/>
        </p:nvSpPr>
        <p:spPr>
          <a:xfrm>
            <a:off x="242952" y="3958271"/>
            <a:ext cx="7794702" cy="830997"/>
          </a:xfrm>
          <a:prstGeom prst="rect">
            <a:avLst/>
          </a:prstGeom>
          <a:noFill/>
        </p:spPr>
        <p:txBody>
          <a:bodyPr wrap="square">
            <a:spAutoFit/>
          </a:bodyPr>
          <a:lstStyle/>
          <a:p>
            <a:r>
              <a:rPr lang="en-US" sz="1600" b="0" i="0" dirty="0">
                <a:solidFill>
                  <a:srgbClr val="24292E"/>
                </a:solidFill>
                <a:effectLst/>
                <a:latin typeface="-apple-system"/>
              </a:rPr>
              <a:t>After installation, Git will use Git Credential Manager Core and you will only need to interact with any authentication dialogs asking for credentials. GCM Core stays invisible as much as possible, so ideally, you’ll forget that you’re depending on GCM at all.</a:t>
            </a:r>
            <a:endParaRPr lang="da-DK" sz="1600" dirty="0"/>
          </a:p>
        </p:txBody>
      </p:sp>
    </p:spTree>
    <p:extLst>
      <p:ext uri="{BB962C8B-B14F-4D97-AF65-F5344CB8AC3E}">
        <p14:creationId xmlns:p14="http://schemas.microsoft.com/office/powerpoint/2010/main" val="8317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C05E81-AD69-49E7-AAD1-963CF14692BA}"/>
              </a:ext>
            </a:extLst>
          </p:cNvPr>
          <p:cNvSpPr>
            <a:spLocks noGrp="1"/>
          </p:cNvSpPr>
          <p:nvPr>
            <p:ph type="title"/>
          </p:nvPr>
        </p:nvSpPr>
        <p:spPr>
          <a:xfrm>
            <a:off x="140699" y="148336"/>
            <a:ext cx="7886700" cy="396069"/>
          </a:xfrm>
        </p:spPr>
        <p:txBody>
          <a:bodyPr/>
          <a:lstStyle/>
          <a:p>
            <a:r>
              <a:rPr lang="en-US" dirty="0"/>
              <a:t>Git </a:t>
            </a:r>
            <a:r>
              <a:rPr lang="en-US" dirty="0" err="1"/>
              <a:t>gui</a:t>
            </a:r>
            <a:r>
              <a:rPr lang="en-US" dirty="0"/>
              <a:t> clients</a:t>
            </a:r>
          </a:p>
        </p:txBody>
      </p:sp>
      <p:sp>
        <p:nvSpPr>
          <p:cNvPr id="5" name="Tekstfelt 4">
            <a:extLst>
              <a:ext uri="{FF2B5EF4-FFF2-40B4-BE49-F238E27FC236}">
                <a16:creationId xmlns:a16="http://schemas.microsoft.com/office/drawing/2014/main" id="{39BAC518-4E91-40ED-96AC-6DDBF71438CE}"/>
              </a:ext>
            </a:extLst>
          </p:cNvPr>
          <p:cNvSpPr txBox="1"/>
          <p:nvPr/>
        </p:nvSpPr>
        <p:spPr>
          <a:xfrm>
            <a:off x="0" y="4833383"/>
            <a:ext cx="4572000" cy="307777"/>
          </a:xfrm>
          <a:prstGeom prst="rect">
            <a:avLst/>
          </a:prstGeom>
          <a:noFill/>
        </p:spPr>
        <p:txBody>
          <a:bodyPr wrap="square">
            <a:spAutoFit/>
          </a:bodyPr>
          <a:lstStyle/>
          <a:p>
            <a:r>
              <a:rPr lang="da-DK" sz="1400" dirty="0">
                <a:hlinkClick r:id="rId2"/>
              </a:rPr>
              <a:t>https://git-scm.com/downloads/guis</a:t>
            </a:r>
            <a:r>
              <a:rPr lang="da-DK" sz="1400" dirty="0"/>
              <a:t> </a:t>
            </a:r>
          </a:p>
        </p:txBody>
      </p:sp>
      <p:pic>
        <p:nvPicPr>
          <p:cNvPr id="9" name="Billede 8">
            <a:extLst>
              <a:ext uri="{FF2B5EF4-FFF2-40B4-BE49-F238E27FC236}">
                <a16:creationId xmlns:a16="http://schemas.microsoft.com/office/drawing/2014/main" id="{8971CFD2-B705-45CD-B767-3399BA0BA3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3601" y="677105"/>
            <a:ext cx="2156798" cy="1792557"/>
          </a:xfrm>
          <a:prstGeom prst="rect">
            <a:avLst/>
          </a:prstGeom>
        </p:spPr>
      </p:pic>
      <p:pic>
        <p:nvPicPr>
          <p:cNvPr id="11" name="Billede 10">
            <a:extLst>
              <a:ext uri="{FF2B5EF4-FFF2-40B4-BE49-F238E27FC236}">
                <a16:creationId xmlns:a16="http://schemas.microsoft.com/office/drawing/2014/main" id="{DE2DD2DE-28B5-49F1-BCCA-4FA1327258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27042" y="575019"/>
            <a:ext cx="2787996" cy="1996731"/>
          </a:xfrm>
          <a:prstGeom prst="rect">
            <a:avLst/>
          </a:prstGeom>
        </p:spPr>
      </p:pic>
      <p:pic>
        <p:nvPicPr>
          <p:cNvPr id="13" name="Billede 12">
            <a:extLst>
              <a:ext uri="{FF2B5EF4-FFF2-40B4-BE49-F238E27FC236}">
                <a16:creationId xmlns:a16="http://schemas.microsoft.com/office/drawing/2014/main" id="{E592A3DA-42D6-428C-8128-2C24CD656D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0699" y="1675468"/>
            <a:ext cx="3104581" cy="1823224"/>
          </a:xfrm>
          <a:prstGeom prst="rect">
            <a:avLst/>
          </a:prstGeom>
        </p:spPr>
      </p:pic>
      <p:pic>
        <p:nvPicPr>
          <p:cNvPr id="4" name="Billede 3">
            <a:extLst>
              <a:ext uri="{FF2B5EF4-FFF2-40B4-BE49-F238E27FC236}">
                <a16:creationId xmlns:a16="http://schemas.microsoft.com/office/drawing/2014/main" id="{1E256C94-306A-4B47-A658-DA117280A3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5887" y="3279374"/>
            <a:ext cx="2154512" cy="1372064"/>
          </a:xfrm>
          <a:prstGeom prst="rect">
            <a:avLst/>
          </a:prstGeom>
        </p:spPr>
      </p:pic>
    </p:spTree>
    <p:extLst>
      <p:ext uri="{BB962C8B-B14F-4D97-AF65-F5344CB8AC3E}">
        <p14:creationId xmlns:p14="http://schemas.microsoft.com/office/powerpoint/2010/main" val="225058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F4466A-4051-4B1A-800E-7A66A18DB208}"/>
              </a:ext>
            </a:extLst>
          </p:cNvPr>
          <p:cNvSpPr>
            <a:spLocks noGrp="1"/>
          </p:cNvSpPr>
          <p:nvPr>
            <p:ph type="title"/>
          </p:nvPr>
        </p:nvSpPr>
        <p:spPr>
          <a:xfrm>
            <a:off x="628650" y="338118"/>
            <a:ext cx="7886700" cy="396069"/>
          </a:xfrm>
        </p:spPr>
        <p:txBody>
          <a:bodyPr/>
          <a:lstStyle/>
          <a:p>
            <a:r>
              <a:rPr lang="en-US"/>
              <a:t>Get going with git</a:t>
            </a:r>
          </a:p>
        </p:txBody>
      </p:sp>
      <p:sp>
        <p:nvSpPr>
          <p:cNvPr id="3" name="Pladsholder til tekst 2">
            <a:extLst>
              <a:ext uri="{FF2B5EF4-FFF2-40B4-BE49-F238E27FC236}">
                <a16:creationId xmlns:a16="http://schemas.microsoft.com/office/drawing/2014/main" id="{0CB3CCAA-30E0-4C64-B4B4-F3DAB6A7330C}"/>
              </a:ext>
            </a:extLst>
          </p:cNvPr>
          <p:cNvSpPr>
            <a:spLocks noGrp="1"/>
          </p:cNvSpPr>
          <p:nvPr>
            <p:ph type="body" sz="quarter" idx="14"/>
          </p:nvPr>
        </p:nvSpPr>
        <p:spPr>
          <a:xfrm>
            <a:off x="628651" y="1378018"/>
            <a:ext cx="4209561" cy="3130655"/>
          </a:xfrm>
        </p:spPr>
        <p:txBody>
          <a:bodyPr/>
          <a:lstStyle/>
          <a:p>
            <a:r>
              <a:rPr lang="en-US" b="1" dirty="0"/>
              <a:t>Basic info</a:t>
            </a:r>
          </a:p>
          <a:p>
            <a:pPr marL="285750" indent="-285750">
              <a:buFont typeface="Arial" panose="020B0604020202020204" pitchFamily="34" charset="0"/>
              <a:buChar char="$"/>
            </a:pPr>
            <a:r>
              <a:rPr lang="en-US" dirty="0"/>
              <a:t>git config --global user.name "Tue Hellstern“</a:t>
            </a:r>
          </a:p>
          <a:p>
            <a:pPr marL="285750" indent="-285750">
              <a:buFont typeface="Arial" panose="020B0604020202020204" pitchFamily="34" charset="0"/>
              <a:buChar char="$"/>
            </a:pPr>
            <a:r>
              <a:rPr lang="en-US" dirty="0"/>
              <a:t>git config --global </a:t>
            </a:r>
            <a:r>
              <a:rPr lang="en-US" dirty="0" err="1"/>
              <a:t>user.email</a:t>
            </a:r>
            <a:r>
              <a:rPr lang="en-US" dirty="0"/>
              <a:t> “tueh@kea.dk”</a:t>
            </a:r>
          </a:p>
          <a:p>
            <a:pPr marL="285750" indent="-285750">
              <a:buFont typeface="Arial" panose="020B0604020202020204" pitchFamily="34" charset="0"/>
              <a:buChar char="•"/>
            </a:pPr>
            <a:endParaRPr lang="en-US" dirty="0"/>
          </a:p>
          <a:p>
            <a:r>
              <a:rPr lang="en-US" b="1" dirty="0"/>
              <a:t>Repository</a:t>
            </a:r>
          </a:p>
          <a:p>
            <a:pPr marL="285750" indent="-285750">
              <a:buFont typeface="Arial" panose="020B0604020202020204" pitchFamily="34" charset="0"/>
              <a:buChar char="$"/>
            </a:pPr>
            <a:r>
              <a:rPr lang="en-US" dirty="0"/>
              <a:t>git </a:t>
            </a:r>
            <a:r>
              <a:rPr lang="en-US" dirty="0" err="1"/>
              <a:t>init</a:t>
            </a:r>
            <a:r>
              <a:rPr lang="en-US" dirty="0"/>
              <a:t> </a:t>
            </a:r>
            <a:r>
              <a:rPr lang="en-US" i="1" dirty="0" err="1"/>
              <a:t>MyNewProject</a:t>
            </a:r>
            <a:endParaRPr lang="en-US" i="1" dirty="0"/>
          </a:p>
          <a:p>
            <a:pPr marL="285750" indent="-285750">
              <a:buFont typeface="Arial" panose="020B0604020202020204" pitchFamily="34" charset="0"/>
              <a:buChar char="$"/>
            </a:pPr>
            <a:r>
              <a:rPr lang="en-US" dirty="0"/>
              <a:t>cd </a:t>
            </a:r>
            <a:r>
              <a:rPr lang="en-US" i="1" dirty="0" err="1"/>
              <a:t>MyNewProject</a:t>
            </a:r>
            <a:endParaRPr lang="en-US" i="1" dirty="0"/>
          </a:p>
          <a:p>
            <a:pPr marL="268288">
              <a:spcBef>
                <a:spcPts val="1200"/>
              </a:spcBef>
              <a:spcAft>
                <a:spcPts val="1200"/>
              </a:spcAft>
            </a:pPr>
            <a:r>
              <a:rPr lang="en-US" dirty="0"/>
              <a:t>create </a:t>
            </a:r>
            <a:r>
              <a:rPr lang="en-US" i="1" dirty="0"/>
              <a:t>file1.txt (Notepad file1.txt)</a:t>
            </a:r>
          </a:p>
          <a:p>
            <a:pPr marL="285750" indent="-285750">
              <a:buFont typeface="Arial" panose="020B0604020202020204" pitchFamily="34" charset="0"/>
              <a:buChar char="$"/>
            </a:pPr>
            <a:r>
              <a:rPr lang="en-US" dirty="0"/>
              <a:t>git add </a:t>
            </a:r>
            <a:r>
              <a:rPr lang="en-US" i="1" dirty="0"/>
              <a:t>file1.txt</a:t>
            </a:r>
          </a:p>
          <a:p>
            <a:pPr marL="285750" indent="-285750">
              <a:buFont typeface="Arial" panose="020B0604020202020204" pitchFamily="34" charset="0"/>
              <a:buChar char="$"/>
            </a:pPr>
            <a:r>
              <a:rPr lang="en-US" dirty="0"/>
              <a:t>git commit –m “</a:t>
            </a:r>
            <a:r>
              <a:rPr lang="en-US" i="1" dirty="0" err="1"/>
              <a:t>Mit</a:t>
            </a:r>
            <a:r>
              <a:rPr lang="en-US" i="1" dirty="0"/>
              <a:t> </a:t>
            </a:r>
            <a:r>
              <a:rPr lang="en-US" i="1" dirty="0" err="1"/>
              <a:t>første</a:t>
            </a:r>
            <a:r>
              <a:rPr lang="en-US" i="1" dirty="0"/>
              <a:t> commit</a:t>
            </a:r>
            <a:r>
              <a:rPr lang="en-US" dirty="0"/>
              <a:t>”</a:t>
            </a:r>
          </a:p>
        </p:txBody>
      </p:sp>
      <p:pic>
        <p:nvPicPr>
          <p:cNvPr id="5" name="Billede 4">
            <a:hlinkClick r:id="rId2"/>
            <a:extLst>
              <a:ext uri="{FF2B5EF4-FFF2-40B4-BE49-F238E27FC236}">
                <a16:creationId xmlns:a16="http://schemas.microsoft.com/office/drawing/2014/main" id="{DE0FE8BE-1023-4EBB-B0AA-F278B73D0120}"/>
              </a:ext>
            </a:extLst>
          </p:cNvPr>
          <p:cNvPicPr>
            <a:picLocks noChangeAspect="1"/>
          </p:cNvPicPr>
          <p:nvPr/>
        </p:nvPicPr>
        <p:blipFill>
          <a:blip r:embed="rId3"/>
          <a:stretch>
            <a:fillRect/>
          </a:stretch>
        </p:blipFill>
        <p:spPr>
          <a:xfrm>
            <a:off x="4838212" y="1645331"/>
            <a:ext cx="4105775" cy="2596027"/>
          </a:xfrm>
          <a:prstGeom prst="rect">
            <a:avLst/>
          </a:prstGeom>
        </p:spPr>
      </p:pic>
    </p:spTree>
    <p:extLst>
      <p:ext uri="{BB962C8B-B14F-4D97-AF65-F5344CB8AC3E}">
        <p14:creationId xmlns:p14="http://schemas.microsoft.com/office/powerpoint/2010/main" val="291669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5B2AA-A2F7-4A8B-BEE5-9E9AD06BC613}"/>
              </a:ext>
            </a:extLst>
          </p:cNvPr>
          <p:cNvSpPr>
            <a:spLocks noGrp="1"/>
          </p:cNvSpPr>
          <p:nvPr>
            <p:ph type="title"/>
          </p:nvPr>
        </p:nvSpPr>
        <p:spPr/>
        <p:txBody>
          <a:bodyPr/>
          <a:lstStyle/>
          <a:p>
            <a:r>
              <a:rPr lang="en-US"/>
              <a:t>Create user acount</a:t>
            </a:r>
          </a:p>
        </p:txBody>
      </p:sp>
      <p:pic>
        <p:nvPicPr>
          <p:cNvPr id="5" name="Billede 4">
            <a:extLst>
              <a:ext uri="{FF2B5EF4-FFF2-40B4-BE49-F238E27FC236}">
                <a16:creationId xmlns:a16="http://schemas.microsoft.com/office/drawing/2014/main" id="{0250A3FB-ADC8-41ED-B0EC-B3C9F26FC1B2}"/>
              </a:ext>
            </a:extLst>
          </p:cNvPr>
          <p:cNvPicPr>
            <a:picLocks noChangeAspect="1"/>
          </p:cNvPicPr>
          <p:nvPr/>
        </p:nvPicPr>
        <p:blipFill>
          <a:blip r:embed="rId2"/>
          <a:stretch>
            <a:fillRect/>
          </a:stretch>
        </p:blipFill>
        <p:spPr>
          <a:xfrm>
            <a:off x="5527369" y="0"/>
            <a:ext cx="3349002" cy="5143500"/>
          </a:xfrm>
          <a:prstGeom prst="rect">
            <a:avLst/>
          </a:prstGeom>
        </p:spPr>
      </p:pic>
      <p:pic>
        <p:nvPicPr>
          <p:cNvPr id="7" name="Billede 6">
            <a:extLst>
              <a:ext uri="{FF2B5EF4-FFF2-40B4-BE49-F238E27FC236}">
                <a16:creationId xmlns:a16="http://schemas.microsoft.com/office/drawing/2014/main" id="{AF99C6E4-FE38-4572-BF1E-BAC4A4F26D5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2664" b="5059"/>
          <a:stretch/>
        </p:blipFill>
        <p:spPr>
          <a:xfrm>
            <a:off x="775036" y="1290429"/>
            <a:ext cx="3599001" cy="3316918"/>
          </a:xfrm>
          <a:prstGeom prst="rect">
            <a:avLst/>
          </a:prstGeom>
        </p:spPr>
      </p:pic>
    </p:spTree>
    <p:extLst>
      <p:ext uri="{BB962C8B-B14F-4D97-AF65-F5344CB8AC3E}">
        <p14:creationId xmlns:p14="http://schemas.microsoft.com/office/powerpoint/2010/main" val="273173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6205933-E9B0-460F-B2FC-39467AF42792}"/>
              </a:ext>
            </a:extLst>
          </p:cNvPr>
          <p:cNvSpPr>
            <a:spLocks noGrp="1"/>
          </p:cNvSpPr>
          <p:nvPr>
            <p:ph type="title"/>
          </p:nvPr>
        </p:nvSpPr>
        <p:spPr/>
        <p:txBody>
          <a:bodyPr/>
          <a:lstStyle/>
          <a:p>
            <a:r>
              <a:rPr lang="da-DK" dirty="0" err="1"/>
              <a:t>Create</a:t>
            </a:r>
            <a:r>
              <a:rPr lang="da-DK" dirty="0"/>
              <a:t> a new </a:t>
            </a:r>
            <a:r>
              <a:rPr lang="da-DK" dirty="0" err="1"/>
              <a:t>repository</a:t>
            </a:r>
            <a:endParaRPr lang="da-DK" dirty="0"/>
          </a:p>
        </p:txBody>
      </p:sp>
      <p:pic>
        <p:nvPicPr>
          <p:cNvPr id="10" name="Billede 9">
            <a:extLst>
              <a:ext uri="{FF2B5EF4-FFF2-40B4-BE49-F238E27FC236}">
                <a16:creationId xmlns:a16="http://schemas.microsoft.com/office/drawing/2014/main" id="{E4963FB4-4171-44D5-BB08-B14797728C01}"/>
              </a:ext>
            </a:extLst>
          </p:cNvPr>
          <p:cNvPicPr>
            <a:picLocks noChangeAspect="1"/>
          </p:cNvPicPr>
          <p:nvPr/>
        </p:nvPicPr>
        <p:blipFill>
          <a:blip r:embed="rId2"/>
          <a:stretch>
            <a:fillRect/>
          </a:stretch>
        </p:blipFill>
        <p:spPr>
          <a:xfrm>
            <a:off x="4179153" y="0"/>
            <a:ext cx="4699772" cy="5143500"/>
          </a:xfrm>
          <a:prstGeom prst="rect">
            <a:avLst/>
          </a:prstGeom>
        </p:spPr>
      </p:pic>
    </p:spTree>
    <p:extLst>
      <p:ext uri="{BB962C8B-B14F-4D97-AF65-F5344CB8AC3E}">
        <p14:creationId xmlns:p14="http://schemas.microsoft.com/office/powerpoint/2010/main" val="3713263694"/>
      </p:ext>
    </p:extLst>
  </p:cSld>
  <p:clrMapOvr>
    <a:masterClrMapping/>
  </p:clrMapOvr>
</p:sld>
</file>

<file path=ppt/theme/theme1.xml><?xml version="1.0" encoding="utf-8"?>
<a:theme xmlns:a="http://schemas.openxmlformats.org/drawingml/2006/main" name="Kontortema">
  <a:themeElements>
    <a:clrScheme name="KEA">
      <a:dk1>
        <a:sysClr val="windowText" lastClr="000000"/>
      </a:dk1>
      <a:lt1>
        <a:sysClr val="window" lastClr="FFFFFF"/>
      </a:lt1>
      <a:dk2>
        <a:srgbClr val="1F497D"/>
      </a:dk2>
      <a:lt2>
        <a:srgbClr val="EEECE1"/>
      </a:lt2>
      <a:accent1>
        <a:srgbClr val="F5A8A1"/>
      </a:accent1>
      <a:accent2>
        <a:srgbClr val="D06478"/>
      </a:accent2>
      <a:accent3>
        <a:srgbClr val="AF4758"/>
      </a:accent3>
      <a:accent4>
        <a:srgbClr val="544150"/>
      </a:accent4>
      <a:accent5>
        <a:srgbClr val="6E586A"/>
      </a:accent5>
      <a:accent6>
        <a:srgbClr val="998A96"/>
      </a:accent6>
      <a:hlink>
        <a:srgbClr val="0000FF"/>
      </a:hlink>
      <a:folHlink>
        <a:srgbClr val="800080"/>
      </a:folHlink>
    </a:clrScheme>
    <a:fontScheme name="KEA">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EA_DK_PPT_skabelon_16-9.potx" id="{479E4190-543A-467B-B0FE-86D562FDCFD7}" vid="{7BE7A7EB-56B0-4967-9AD6-7B04882AA6A1}"/>
    </a:ext>
  </a:extLst>
</a:theme>
</file>

<file path=ppt/theme/theme2.xml><?xml version="1.0" encoding="utf-8"?>
<a:theme xmlns:a="http://schemas.openxmlformats.org/drawingml/2006/main" name="4_Tom">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Tom">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none">
        <a:spAutoFit/>
      </a:bodyPr>
      <a:lstStyle>
        <a:defPPr>
          <a:defRPr sz="2400" dirty="0" smtClean="0"/>
        </a:defPPr>
      </a:lstStyle>
    </a:txDef>
  </a:objectDefaults>
  <a:extraClrSchemeLst>
    <a:extraClrScheme>
      <a:clrScheme name="4_Tom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Tom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4_Tom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Tom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Tom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Tom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4_Tom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23AFD59DA1F947953F6C0C4773F253" ma:contentTypeVersion="5" ma:contentTypeDescription="Create a new document." ma:contentTypeScope="" ma:versionID="2cf155a916512ab3cbe9eee8e8519022">
  <xsd:schema xmlns:xsd="http://www.w3.org/2001/XMLSchema" xmlns:xs="http://www.w3.org/2001/XMLSchema" xmlns:p="http://schemas.microsoft.com/office/2006/metadata/properties" xmlns:ns3="aa01a734-0bf9-402d-b45a-c11de5cd9043" xmlns:ns4="ada85a7a-3a61-46ce-a065-11c48336e92b" targetNamespace="http://schemas.microsoft.com/office/2006/metadata/properties" ma:root="true" ma:fieldsID="6bbd3eb8550a7f156f676ad2d6cd6889" ns3:_="" ns4:_="">
    <xsd:import namespace="aa01a734-0bf9-402d-b45a-c11de5cd9043"/>
    <xsd:import namespace="ada85a7a-3a61-46ce-a065-11c48336e92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01a734-0bf9-402d-b45a-c11de5cd90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a85a7a-3a61-46ce-a065-11c48336e92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683E57-6202-49AE-901A-2477EB38A451}">
  <ds:schemaRefs>
    <ds:schemaRef ds:uri="aa01a734-0bf9-402d-b45a-c11de5cd9043"/>
    <ds:schemaRef ds:uri="ada85a7a-3a61-46ce-a065-11c48336e92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78805CD-B974-4F93-BF70-39CBF25C44BA}">
  <ds:schemaRefs>
    <ds:schemaRef ds:uri="http://schemas.microsoft.com/sharepoint/v3/contenttype/forms"/>
  </ds:schemaRefs>
</ds:datastoreItem>
</file>

<file path=customXml/itemProps3.xml><?xml version="1.0" encoding="utf-8"?>
<ds:datastoreItem xmlns:ds="http://schemas.openxmlformats.org/officeDocument/2006/customXml" ds:itemID="{247CA9A1-44F4-49C0-96EB-EE0D6CC80203}">
  <ds:schemaRefs>
    <ds:schemaRef ds:uri="aa01a734-0bf9-402d-b45a-c11de5cd9043"/>
    <ds:schemaRef ds:uri="ada85a7a-3a61-46ce-a065-11c48336e9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28309</TotalTime>
  <Words>281</Words>
  <Application>Microsoft Office PowerPoint</Application>
  <PresentationFormat>Skærmshow (16:9)</PresentationFormat>
  <Paragraphs>49</Paragraphs>
  <Slides>12</Slides>
  <Notes>0</Notes>
  <HiddenSlides>0</HiddenSlides>
  <MMClips>0</MMClips>
  <ScaleCrop>false</ScaleCrop>
  <HeadingPairs>
    <vt:vector size="6" baseType="variant">
      <vt:variant>
        <vt:lpstr>Benyttede skrifttyper</vt:lpstr>
      </vt:variant>
      <vt:variant>
        <vt:i4>6</vt:i4>
      </vt:variant>
      <vt:variant>
        <vt:lpstr>Tema</vt:lpstr>
      </vt:variant>
      <vt:variant>
        <vt:i4>2</vt:i4>
      </vt:variant>
      <vt:variant>
        <vt:lpstr>Slidetitler</vt:lpstr>
      </vt:variant>
      <vt:variant>
        <vt:i4>12</vt:i4>
      </vt:variant>
    </vt:vector>
  </HeadingPairs>
  <TitlesOfParts>
    <vt:vector size="20" baseType="lpstr">
      <vt:lpstr>-apple-system</vt:lpstr>
      <vt:lpstr>Arial</vt:lpstr>
      <vt:lpstr>Arial Narrow</vt:lpstr>
      <vt:lpstr>Calibri</vt:lpstr>
      <vt:lpstr>Tahoma</vt:lpstr>
      <vt:lpstr>Verdana</vt:lpstr>
      <vt:lpstr>Kontortema</vt:lpstr>
      <vt:lpstr>4_Tom</vt:lpstr>
      <vt:lpstr>PowerPoint-præsentation</vt:lpstr>
      <vt:lpstr>Github</vt:lpstr>
      <vt:lpstr>Git - videos</vt:lpstr>
      <vt:lpstr>Install – git – Windows  </vt:lpstr>
      <vt:lpstr>Git Credential Manager Core</vt:lpstr>
      <vt:lpstr>Git gui clients</vt:lpstr>
      <vt:lpstr>Get going with git</vt:lpstr>
      <vt:lpstr>Create user acount</vt:lpstr>
      <vt:lpstr>Create a new repository</vt:lpstr>
      <vt:lpstr>IntelliJ Github</vt:lpstr>
      <vt:lpstr>IntelliJ Github</vt:lpstr>
      <vt:lpstr>Git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dc:creator>
  <cp:lastModifiedBy>Tue Hellstern</cp:lastModifiedBy>
  <cp:revision>56</cp:revision>
  <dcterms:created xsi:type="dcterms:W3CDTF">2020-08-22T17:35:05Z</dcterms:created>
  <dcterms:modified xsi:type="dcterms:W3CDTF">2020-10-25T16:22:47Z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0x010100EE23AFD59DA1F947953F6C0C4773F253</vt:lpwstr>
  </property>
</Properties>
</file>